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5" r:id="rId11"/>
    <p:sldId id="266" r:id="rId12"/>
    <p:sldId id="268" r:id="rId13"/>
    <p:sldId id="267" r:id="rId14"/>
    <p:sldId id="270" r:id="rId15"/>
    <p:sldId id="269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7D7D"/>
    <a:srgbClr val="FF8D20"/>
    <a:srgbClr val="FDBD04"/>
    <a:srgbClr val="008F8D"/>
    <a:srgbClr val="FFDE60"/>
    <a:srgbClr val="E8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36"/>
    <p:restoredTop sz="94674"/>
  </p:normalViewPr>
  <p:slideViewPr>
    <p:cSldViewPr snapToGrid="0">
      <p:cViewPr>
        <p:scale>
          <a:sx n="101" d="100"/>
          <a:sy n="101" d="100"/>
        </p:scale>
        <p:origin x="-36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1BEEB-73CA-6F4A-82D9-92C824ACF3FC}" type="datetimeFigureOut">
              <a:rPr lang="fr-FR" smtClean="0"/>
              <a:t>04/04/2023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222693-58EA-0F41-B258-69BA0C585FB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01697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2693-58EA-0F41-B258-69BA0C585FBF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0075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2693-58EA-0F41-B258-69BA0C585FBF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3867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2693-58EA-0F41-B258-69BA0C585FB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7108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2693-58EA-0F41-B258-69BA0C585FBF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5912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2693-58EA-0F41-B258-69BA0C585FBF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5906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2693-58EA-0F41-B258-69BA0C585FBF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4557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2693-58EA-0F41-B258-69BA0C585FBF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44111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2693-58EA-0F41-B258-69BA0C585FBF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006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2693-58EA-0F41-B258-69BA0C585FBF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482873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222693-58EA-0F41-B258-69BA0C585FBF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210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8C1970D-BA2B-537D-5492-DE13DCB3B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B8873D8-4E7E-FE3A-D99B-7DEEE83B5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697486D-9720-B89C-993C-CD04FA964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CFFE-C71A-9149-A312-D9AB64C8E106}" type="datetimeFigureOut">
              <a:rPr lang="fr-FR" smtClean="0"/>
              <a:t>04/04/2023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703A20F-C766-5AEB-2CF1-9696A4658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9D0177B-B387-028D-09DA-DD41B38E8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466F-E85C-9C41-BB5B-8C9C8D12F3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360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78B708-8887-164F-9E9C-E88D5786A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1C105C7-24E3-EAB8-287C-B2B1054CF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85D90E-0374-85A0-BFE6-E42B461D6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CFFE-C71A-9149-A312-D9AB64C8E106}" type="datetimeFigureOut">
              <a:rPr lang="fr-FR" smtClean="0"/>
              <a:t>04/04/2023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771F77-20B9-B508-BEB8-67B9174F2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6F82C4F-FE70-CDBD-FFC5-E06322042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466F-E85C-9C41-BB5B-8C9C8D12F3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2188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ECE0D979-C299-B0D6-B142-C7010FDDD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3114F36-7735-05F8-A48D-0957105F77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BDAD161-0391-F61F-D7ED-B9C38718D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CFFE-C71A-9149-A312-D9AB64C8E106}" type="datetimeFigureOut">
              <a:rPr lang="fr-FR" smtClean="0"/>
              <a:t>04/04/2023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815E5A-C486-B8FF-00B9-5BDC7AF38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9BDBBD5-57EB-CCA6-EF92-16E461918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466F-E85C-9C41-BB5B-8C9C8D12F3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8433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6DBD270-1234-37C1-9722-44CCB2BD0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28EB006-45B7-FE3C-9C67-2408F331A3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73979C2-A4C3-F8D8-0446-AAAA2FC06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CFFE-C71A-9149-A312-D9AB64C8E106}" type="datetimeFigureOut">
              <a:rPr lang="fr-FR" smtClean="0"/>
              <a:t>04/04/2023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2518C79-3456-1DED-FE54-F0F620A6F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3E8B68-09DC-34DE-5ACF-EF4E7B5E3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466F-E85C-9C41-BB5B-8C9C8D12F3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1770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521E17-69E4-95B2-B994-3219C2BADF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1B9D1F8-8E56-60D9-E5DE-D8777BA84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1C29325-C2C6-4B9B-8A49-24A220B6F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CFFE-C71A-9149-A312-D9AB64C8E106}" type="datetimeFigureOut">
              <a:rPr lang="fr-FR" smtClean="0"/>
              <a:t>04/04/2023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A04DB93-2912-FCFB-CF64-388B93900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C13A0F9-D126-B9A3-2378-3DAF6823D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466F-E85C-9C41-BB5B-8C9C8D12F3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8685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11E64C-3918-E45D-2D8E-BD1422722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B42B1FF-568A-CC74-5721-6DB97D88B2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C0E2EC8-B878-0842-269A-9B068C4727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490EC43-31C9-6D5B-BBE0-023651194E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CFFE-C71A-9149-A312-D9AB64C8E106}" type="datetimeFigureOut">
              <a:rPr lang="fr-FR" smtClean="0"/>
              <a:t>04/04/2023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91C27E7-B0E8-EACE-A304-2CF5884AA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1BB9ECC-015E-9E8B-AD7B-D4A3E2C37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466F-E85C-9C41-BB5B-8C9C8D12F3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786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1A0296B-03BB-12EC-0054-981D63569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2EFD4F6-7A90-2FED-D6B5-69F33A921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23E02C5-8F45-BC03-4FCA-AE134A4D7C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F98F30E3-A885-2465-4BDF-73C643998C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01E508D0-E640-6AB5-97A7-D258938428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3F5BEC4-F28D-35FD-008C-70BBFE879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CFFE-C71A-9149-A312-D9AB64C8E106}" type="datetimeFigureOut">
              <a:rPr lang="fr-FR" smtClean="0"/>
              <a:t>04/04/2023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D452E61-00F3-C49F-AC3D-135E0378F7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B2E0DE4-F78B-F8B4-4033-96D713C67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466F-E85C-9C41-BB5B-8C9C8D12F3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0082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B57FBF9-F2D6-09B4-0A11-8A73BFE9F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03BD697-1249-A11D-63CF-4B52A196A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CFFE-C71A-9149-A312-D9AB64C8E106}" type="datetimeFigureOut">
              <a:rPr lang="fr-FR" smtClean="0"/>
              <a:t>04/04/2023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E7A3492-4C22-64D6-D459-EB3D6DDCD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A5D332D-0130-7E11-02B8-F2214698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466F-E85C-9C41-BB5B-8C9C8D12F3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0815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FE48121-4DFA-5EE5-ED13-A4F6825C3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CFFE-C71A-9149-A312-D9AB64C8E106}" type="datetimeFigureOut">
              <a:rPr lang="fr-FR" smtClean="0"/>
              <a:t>04/04/2023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FB52E5F-6323-B488-E212-970E37DFF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C1D064-88AD-DA03-82FB-FA328A8C4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466F-E85C-9C41-BB5B-8C9C8D12F3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2770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180CD4-0FDD-0B81-D87E-A178CACD2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7DD579-AE58-E737-FED3-EA75EE822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F8A06DF-9BE5-8F7E-A8B9-0299BF8128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BCE508C-1D51-0D62-1FD3-46C72D6F2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CFFE-C71A-9149-A312-D9AB64C8E106}" type="datetimeFigureOut">
              <a:rPr lang="fr-FR" smtClean="0"/>
              <a:t>04/04/2023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55FA1B0-5980-817B-1DAC-2BB38C836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B3EFFE0-ED69-75FB-EBC9-C4BC613AF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466F-E85C-9C41-BB5B-8C9C8D12F3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0876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ABFFBB-E072-3739-80DB-3BC87C16B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E4E378AD-BF0E-FE9E-2C05-92237EBBF03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6DE92A8-DBEA-59D0-15C0-83E1ED1A20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6D07624-3BA4-1FE6-1C74-46F44FBE8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49CFFE-C71A-9149-A312-D9AB64C8E106}" type="datetimeFigureOut">
              <a:rPr lang="fr-FR" smtClean="0"/>
              <a:t>04/04/2023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5F86AD4-2EBC-6914-5887-A784B29DF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654C858-3B61-F148-9F0B-BA7DC980F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A466F-E85C-9C41-BB5B-8C9C8D12F3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1160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5C6FBA6-A1F3-DA4F-FD55-18A394987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D2F3271-8B84-EEC3-6883-E4FB50F440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9744FA7-E3F0-6613-CB80-174C52661C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49CFFE-C71A-9149-A312-D9AB64C8E106}" type="datetimeFigureOut">
              <a:rPr lang="fr-FR" smtClean="0"/>
              <a:t>04/04/2023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D10520-B9DB-DF1D-08B6-8335AAC4F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AEF6048-CBB4-B2D3-2258-67C9D2EE47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A466F-E85C-9C41-BB5B-8C9C8D12F31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33256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17/06/relationships/model3d" Target="../media/model3d2.glb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17/06/relationships/model3d" Target="../media/model3d1.glb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re 1">
            <a:extLst>
              <a:ext uri="{FF2B5EF4-FFF2-40B4-BE49-F238E27FC236}">
                <a16:creationId xmlns:a16="http://schemas.microsoft.com/office/drawing/2014/main" id="{701C90DC-B0D7-B9B0-A342-FE46C1063234}"/>
              </a:ext>
            </a:extLst>
          </p:cNvPr>
          <p:cNvSpPr txBox="1">
            <a:spLocks/>
          </p:cNvSpPr>
          <p:nvPr/>
        </p:nvSpPr>
        <p:spPr>
          <a:xfrm>
            <a:off x="6274723" y="200415"/>
            <a:ext cx="6100177" cy="1106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dirty="0">
                <a:solidFill>
                  <a:srgbClr val="FF8D20"/>
                </a:solidFill>
                <a:latin typeface="Bebas Neue" panose="020B0606020202050201" pitchFamily="34" charset="77"/>
              </a:rPr>
              <a:t>Sommaire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784B2ED-72ED-442B-DAD4-0DC2A6CD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403" y="1003236"/>
            <a:ext cx="2317922" cy="3496293"/>
          </a:xfrm>
          <a:prstGeom prst="rect">
            <a:avLst/>
          </a:prstGeom>
        </p:spPr>
      </p:pic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452AA2BF-E62B-D595-3604-92D1CEE899D4}"/>
              </a:ext>
            </a:extLst>
          </p:cNvPr>
          <p:cNvSpPr/>
          <p:nvPr/>
        </p:nvSpPr>
        <p:spPr>
          <a:xfrm rot="21312427">
            <a:off x="7943519" y="2710789"/>
            <a:ext cx="1783012" cy="605961"/>
          </a:xfrm>
          <a:prstGeom prst="roundRect">
            <a:avLst/>
          </a:prstGeom>
          <a:solidFill>
            <a:srgbClr val="008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31BE0C6-98CF-EE68-161B-332A49AA3529}"/>
              </a:ext>
            </a:extLst>
          </p:cNvPr>
          <p:cNvSpPr/>
          <p:nvPr/>
        </p:nvSpPr>
        <p:spPr>
          <a:xfrm rot="21312427">
            <a:off x="7943518" y="2691754"/>
            <a:ext cx="1783012" cy="605961"/>
          </a:xfrm>
          <a:prstGeom prst="roundRect">
            <a:avLst/>
          </a:prstGeom>
          <a:solidFill>
            <a:srgbClr val="008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6683B6F-7462-863A-076F-7F22B82210A5}"/>
              </a:ext>
            </a:extLst>
          </p:cNvPr>
          <p:cNvSpPr/>
          <p:nvPr/>
        </p:nvSpPr>
        <p:spPr>
          <a:xfrm rot="21312427">
            <a:off x="7943520" y="2703158"/>
            <a:ext cx="1783012" cy="605961"/>
          </a:xfrm>
          <a:prstGeom prst="roundRect">
            <a:avLst/>
          </a:prstGeom>
          <a:solidFill>
            <a:srgbClr val="008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C63327E0-3681-35C1-FF78-BA6375EE7F52}"/>
              </a:ext>
            </a:extLst>
          </p:cNvPr>
          <p:cNvSpPr/>
          <p:nvPr/>
        </p:nvSpPr>
        <p:spPr>
          <a:xfrm rot="21312427">
            <a:off x="7943519" y="2680350"/>
            <a:ext cx="1783012" cy="605961"/>
          </a:xfrm>
          <a:prstGeom prst="roundRect">
            <a:avLst/>
          </a:prstGeom>
          <a:solidFill>
            <a:srgbClr val="008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Parallélogramme 3">
            <a:extLst>
              <a:ext uri="{FF2B5EF4-FFF2-40B4-BE49-F238E27FC236}">
                <a16:creationId xmlns:a16="http://schemas.microsoft.com/office/drawing/2014/main" id="{195797AD-E17C-B193-9D73-E29D5F1E7956}"/>
              </a:ext>
            </a:extLst>
          </p:cNvPr>
          <p:cNvSpPr/>
          <p:nvPr/>
        </p:nvSpPr>
        <p:spPr>
          <a:xfrm>
            <a:off x="5295150" y="-46973"/>
            <a:ext cx="7079750" cy="6951945"/>
          </a:xfrm>
          <a:prstGeom prst="parallelogram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4848E5-3835-092F-BC54-0AEF6B4D1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12735" y="2524919"/>
            <a:ext cx="6100177" cy="2387600"/>
          </a:xfrm>
        </p:spPr>
        <p:txBody>
          <a:bodyPr>
            <a:noAutofit/>
          </a:bodyPr>
          <a:lstStyle/>
          <a:p>
            <a:r>
              <a:rPr lang="fr-FR" sz="6600" b="1" dirty="0">
                <a:solidFill>
                  <a:srgbClr val="008F8D"/>
                </a:solidFill>
                <a:latin typeface="Bebas Neue" panose="020B0606020202050201" pitchFamily="34" charset="77"/>
              </a:rPr>
              <a:t>Soutenance du projet </a:t>
            </a:r>
            <a:br>
              <a:rPr lang="fr-FR" sz="6600" b="1" dirty="0">
                <a:solidFill>
                  <a:srgbClr val="008F8D"/>
                </a:solidFill>
                <a:latin typeface="Bebas Neue" panose="020B0606020202050201" pitchFamily="34" charset="77"/>
              </a:rPr>
            </a:br>
            <a:r>
              <a:rPr lang="fr-FR" sz="6600" b="1" dirty="0">
                <a:solidFill>
                  <a:srgbClr val="008F8D"/>
                </a:solidFill>
                <a:latin typeface="Bebas Neue" panose="020B0606020202050201" pitchFamily="34" charset="77"/>
              </a:rPr>
              <a:t>Open Food </a:t>
            </a:r>
            <a:r>
              <a:rPr lang="fr-FR" sz="6600" b="1" dirty="0" err="1">
                <a:solidFill>
                  <a:srgbClr val="008F8D"/>
                </a:solidFill>
                <a:latin typeface="Bebas Neue" panose="020B0606020202050201" pitchFamily="34" charset="77"/>
              </a:rPr>
              <a:t>Facts</a:t>
            </a:r>
            <a:endParaRPr lang="fr-FR" sz="6600" b="1" dirty="0">
              <a:solidFill>
                <a:srgbClr val="008F8D"/>
              </a:solidFill>
              <a:latin typeface="Bebas Neue" panose="020B0606020202050201" pitchFamily="34" charset="77"/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F5436CA-A445-4F17-18F1-F7A23FFF2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24395" y="4773569"/>
            <a:ext cx="5269282" cy="1655762"/>
          </a:xfrm>
        </p:spPr>
        <p:txBody>
          <a:bodyPr/>
          <a:lstStyle/>
          <a:p>
            <a:r>
              <a:rPr lang="fr-FR" b="1" i="0" u="none" strike="noStrike" dirty="0">
                <a:solidFill>
                  <a:srgbClr val="008F8D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Préparé par GUILLAUD Maël, LAMBERT Tristan, APPASSAMY </a:t>
            </a:r>
            <a:r>
              <a:rPr lang="fr-FR" b="1" i="0" u="none" strike="noStrike" dirty="0" err="1">
                <a:solidFill>
                  <a:srgbClr val="008F8D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Ranjith</a:t>
            </a:r>
            <a:r>
              <a:rPr lang="fr-FR" b="1" i="0" u="none" strike="noStrike" dirty="0">
                <a:solidFill>
                  <a:srgbClr val="008F8D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CRAPPIER Lorris</a:t>
            </a:r>
          </a:p>
          <a:p>
            <a:endParaRPr lang="fr-FR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6" name="Image 5" descr="Une image contenant texte, plein air, signe&#10;&#10;Description générée automatiquement">
            <a:extLst>
              <a:ext uri="{FF2B5EF4-FFF2-40B4-BE49-F238E27FC236}">
                <a16:creationId xmlns:a16="http://schemas.microsoft.com/office/drawing/2014/main" id="{5D374768-04EA-6DFD-8803-20D264D74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321" y="1085835"/>
            <a:ext cx="1827408" cy="2878168"/>
          </a:xfrm>
          <a:prstGeom prst="rect">
            <a:avLst/>
          </a:prstGeom>
          <a:ln>
            <a:noFill/>
          </a:ln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B6715F2-08B1-1B64-78AC-76BE33FE910E}"/>
              </a:ext>
            </a:extLst>
          </p:cNvPr>
          <p:cNvSpPr txBox="1"/>
          <p:nvPr/>
        </p:nvSpPr>
        <p:spPr>
          <a:xfrm>
            <a:off x="2812093" y="3241202"/>
            <a:ext cx="6375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fr-FR" b="0" i="0" u="none" strike="noStrike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0136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2674E33-A394-B3B9-03BD-24EE5CEA4E59}"/>
              </a:ext>
            </a:extLst>
          </p:cNvPr>
          <p:cNvSpPr/>
          <p:nvPr/>
        </p:nvSpPr>
        <p:spPr>
          <a:xfrm>
            <a:off x="8157135" y="1805626"/>
            <a:ext cx="3471194" cy="1816830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27DCDD3-D0A4-A7FB-1A78-663E83509981}"/>
              </a:ext>
            </a:extLst>
          </p:cNvPr>
          <p:cNvSpPr/>
          <p:nvPr/>
        </p:nvSpPr>
        <p:spPr>
          <a:xfrm>
            <a:off x="4255667" y="1805626"/>
            <a:ext cx="3397737" cy="1816830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A93A41E-780F-83BC-E838-DA06C2D10AF1}"/>
              </a:ext>
            </a:extLst>
          </p:cNvPr>
          <p:cNvSpPr/>
          <p:nvPr/>
        </p:nvSpPr>
        <p:spPr>
          <a:xfrm>
            <a:off x="4182210" y="4070866"/>
            <a:ext cx="3471194" cy="1816829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10D9419-20DE-9D68-36F6-D346002AD1C6}"/>
              </a:ext>
            </a:extLst>
          </p:cNvPr>
          <p:cNvSpPr/>
          <p:nvPr/>
        </p:nvSpPr>
        <p:spPr>
          <a:xfrm>
            <a:off x="8157135" y="4070866"/>
            <a:ext cx="3471194" cy="1816829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F5436CA-A445-4F17-18F1-F7A23FFF2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66" y="2169053"/>
            <a:ext cx="2558138" cy="432149"/>
          </a:xfrm>
        </p:spPr>
        <p:txBody>
          <a:bodyPr>
            <a:noAutofit/>
          </a:bodyPr>
          <a:lstStyle/>
          <a:p>
            <a:r>
              <a:rPr lang="fr-FR" sz="3200" b="1" i="0" u="none" strike="noStrike" dirty="0">
                <a:solidFill>
                  <a:srgbClr val="008F8D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base de données</a:t>
            </a: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AEDE9DEC-CC63-F370-0FB2-4C5E523261A4}"/>
              </a:ext>
            </a:extLst>
          </p:cNvPr>
          <p:cNvSpPr txBox="1">
            <a:spLocks/>
          </p:cNvSpPr>
          <p:nvPr/>
        </p:nvSpPr>
        <p:spPr>
          <a:xfrm>
            <a:off x="8613663" y="2169052"/>
            <a:ext cx="2558138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création des ventes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F5A7E6AC-C145-5A13-9239-4CAC3B4D57A7}"/>
              </a:ext>
            </a:extLst>
          </p:cNvPr>
          <p:cNvSpPr txBox="1">
            <a:spLocks/>
          </p:cNvSpPr>
          <p:nvPr/>
        </p:nvSpPr>
        <p:spPr>
          <a:xfrm>
            <a:off x="4580585" y="4434212"/>
            <a:ext cx="2747899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rapports Power BI</a:t>
            </a: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6177BF90-7313-8A3F-D4F2-DE4DD831B70B}"/>
              </a:ext>
            </a:extLst>
          </p:cNvPr>
          <p:cNvSpPr txBox="1">
            <a:spLocks/>
          </p:cNvSpPr>
          <p:nvPr/>
        </p:nvSpPr>
        <p:spPr>
          <a:xfrm>
            <a:off x="8518782" y="4218137"/>
            <a:ext cx="2747899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 des données sur </a:t>
            </a:r>
            <a:r>
              <a:rPr lang="fr-FR" sz="3200" b="1" dirty="0" err="1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Knime</a:t>
            </a:r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Parallélogramme 3">
            <a:extLst>
              <a:ext uri="{FF2B5EF4-FFF2-40B4-BE49-F238E27FC236}">
                <a16:creationId xmlns:a16="http://schemas.microsoft.com/office/drawing/2014/main" id="{195797AD-E17C-B193-9D73-E29D5F1E7956}"/>
              </a:ext>
            </a:extLst>
          </p:cNvPr>
          <p:cNvSpPr/>
          <p:nvPr/>
        </p:nvSpPr>
        <p:spPr>
          <a:xfrm>
            <a:off x="-2541152" y="-50105"/>
            <a:ext cx="7079750" cy="6951945"/>
          </a:xfrm>
          <a:prstGeom prst="parallelogram">
            <a:avLst/>
          </a:prstGeom>
          <a:solidFill>
            <a:srgbClr val="008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784B2ED-72ED-442B-DAD4-0DC2A6CD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887" y="1493055"/>
            <a:ext cx="2317922" cy="3496293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8EF0BD3F-F4AB-07DF-7164-69AC17B0D83C}"/>
              </a:ext>
            </a:extLst>
          </p:cNvPr>
          <p:cNvSpPr txBox="1">
            <a:spLocks/>
          </p:cNvSpPr>
          <p:nvPr/>
        </p:nvSpPr>
        <p:spPr>
          <a:xfrm>
            <a:off x="5308947" y="250521"/>
            <a:ext cx="6100177" cy="1106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dirty="0">
                <a:solidFill>
                  <a:srgbClr val="FF8D20"/>
                </a:solidFill>
                <a:latin typeface="Bebas Neue" panose="020B0606020202050201" pitchFamily="34" charset="77"/>
              </a:rPr>
              <a:t>Sommaire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172BE3D5-8509-6202-CD0D-0DCCB3F1B4D2}"/>
              </a:ext>
            </a:extLst>
          </p:cNvPr>
          <p:cNvGrpSpPr>
            <a:grpSpLocks noChangeAspect="1"/>
          </p:cNvGrpSpPr>
          <p:nvPr/>
        </p:nvGrpSpPr>
        <p:grpSpPr>
          <a:xfrm>
            <a:off x="-17858997" y="354986"/>
            <a:ext cx="14834660" cy="7810424"/>
            <a:chOff x="-1643637" y="354986"/>
            <a:chExt cx="14834660" cy="7810424"/>
          </a:xfrm>
        </p:grpSpPr>
        <p:sp>
          <p:nvSpPr>
            <p:cNvPr id="37" name="Titre 1">
              <a:extLst>
                <a:ext uri="{FF2B5EF4-FFF2-40B4-BE49-F238E27FC236}">
                  <a16:creationId xmlns:a16="http://schemas.microsoft.com/office/drawing/2014/main" id="{E1B19FD5-64FE-DFEB-803C-236B605688B1}"/>
                </a:ext>
              </a:extLst>
            </p:cNvPr>
            <p:cNvSpPr txBox="1">
              <a:spLocks/>
            </p:cNvSpPr>
            <p:nvPr/>
          </p:nvSpPr>
          <p:spPr>
            <a:xfrm>
              <a:off x="3045911" y="354986"/>
              <a:ext cx="6100177" cy="110669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6600" b="1" dirty="0">
                  <a:solidFill>
                    <a:srgbClr val="FF8D20"/>
                  </a:solidFill>
                  <a:latin typeface="Bebas Neue" panose="020B0606020202050201" pitchFamily="34" charset="77"/>
                </a:rPr>
                <a:t>La base de données</a:t>
              </a:r>
            </a:p>
          </p:txBody>
        </p:sp>
        <p:sp>
          <p:nvSpPr>
            <p:cNvPr id="38" name="Hexagone 37">
              <a:extLst>
                <a:ext uri="{FF2B5EF4-FFF2-40B4-BE49-F238E27FC236}">
                  <a16:creationId xmlns:a16="http://schemas.microsoft.com/office/drawing/2014/main" id="{7ECC8086-03C6-BFAF-1095-22C6B34971DE}"/>
                </a:ext>
              </a:extLst>
            </p:cNvPr>
            <p:cNvSpPr/>
            <p:nvPr/>
          </p:nvSpPr>
          <p:spPr>
            <a:xfrm>
              <a:off x="3795621" y="165029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Hexagone 38">
              <a:extLst>
                <a:ext uri="{FF2B5EF4-FFF2-40B4-BE49-F238E27FC236}">
                  <a16:creationId xmlns:a16="http://schemas.microsoft.com/office/drawing/2014/main" id="{5F3680CC-4561-F645-049D-0D8731757DBD}"/>
                </a:ext>
              </a:extLst>
            </p:cNvPr>
            <p:cNvSpPr/>
            <p:nvPr/>
          </p:nvSpPr>
          <p:spPr>
            <a:xfrm>
              <a:off x="5600393" y="2597574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0" name="Hexagone 39">
              <a:extLst>
                <a:ext uri="{FF2B5EF4-FFF2-40B4-BE49-F238E27FC236}">
                  <a16:creationId xmlns:a16="http://schemas.microsoft.com/office/drawing/2014/main" id="{8F90B928-585B-F2F6-22D4-2BFC9486330C}"/>
                </a:ext>
              </a:extLst>
            </p:cNvPr>
            <p:cNvSpPr/>
            <p:nvPr/>
          </p:nvSpPr>
          <p:spPr>
            <a:xfrm>
              <a:off x="3795621" y="3544857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Hexagone 40">
              <a:extLst>
                <a:ext uri="{FF2B5EF4-FFF2-40B4-BE49-F238E27FC236}">
                  <a16:creationId xmlns:a16="http://schemas.microsoft.com/office/drawing/2014/main" id="{61067598-544A-1449-46B5-E074A4925B89}"/>
                </a:ext>
              </a:extLst>
            </p:cNvPr>
            <p:cNvSpPr/>
            <p:nvPr/>
          </p:nvSpPr>
          <p:spPr>
            <a:xfrm>
              <a:off x="5600393" y="4492138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Hexagone 41">
              <a:extLst>
                <a:ext uri="{FF2B5EF4-FFF2-40B4-BE49-F238E27FC236}">
                  <a16:creationId xmlns:a16="http://schemas.microsoft.com/office/drawing/2014/main" id="{80E95F26-E8E7-7916-D29E-EBC4B871CD09}"/>
                </a:ext>
              </a:extLst>
            </p:cNvPr>
            <p:cNvSpPr/>
            <p:nvPr/>
          </p:nvSpPr>
          <p:spPr>
            <a:xfrm>
              <a:off x="3795623" y="5439421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Hexagone 42">
              <a:extLst>
                <a:ext uri="{FF2B5EF4-FFF2-40B4-BE49-F238E27FC236}">
                  <a16:creationId xmlns:a16="http://schemas.microsoft.com/office/drawing/2014/main" id="{575B1D4D-2225-090B-EA3E-B05EB1A39AA2}"/>
                </a:ext>
              </a:extLst>
            </p:cNvPr>
            <p:cNvSpPr/>
            <p:nvPr/>
          </p:nvSpPr>
          <p:spPr>
            <a:xfrm>
              <a:off x="7406393" y="165029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4" name="Hexagone 43">
              <a:extLst>
                <a:ext uri="{FF2B5EF4-FFF2-40B4-BE49-F238E27FC236}">
                  <a16:creationId xmlns:a16="http://schemas.microsoft.com/office/drawing/2014/main" id="{10B9B507-DB40-F371-B0C3-ECD3A31417F5}"/>
                </a:ext>
              </a:extLst>
            </p:cNvPr>
            <p:cNvSpPr/>
            <p:nvPr/>
          </p:nvSpPr>
          <p:spPr>
            <a:xfrm>
              <a:off x="9211165" y="2597574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Hexagone 44">
              <a:extLst>
                <a:ext uri="{FF2B5EF4-FFF2-40B4-BE49-F238E27FC236}">
                  <a16:creationId xmlns:a16="http://schemas.microsoft.com/office/drawing/2014/main" id="{A28B1FF5-4920-C4AB-8724-9209332EFD0E}"/>
                </a:ext>
              </a:extLst>
            </p:cNvPr>
            <p:cNvSpPr/>
            <p:nvPr/>
          </p:nvSpPr>
          <p:spPr>
            <a:xfrm>
              <a:off x="7406393" y="3544857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6" name="Hexagone 45">
              <a:extLst>
                <a:ext uri="{FF2B5EF4-FFF2-40B4-BE49-F238E27FC236}">
                  <a16:creationId xmlns:a16="http://schemas.microsoft.com/office/drawing/2014/main" id="{FE0B70F0-E073-8EC9-C426-686268F71F56}"/>
                </a:ext>
              </a:extLst>
            </p:cNvPr>
            <p:cNvSpPr/>
            <p:nvPr/>
          </p:nvSpPr>
          <p:spPr>
            <a:xfrm>
              <a:off x="9211165" y="4492138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Hexagone 46">
              <a:extLst>
                <a:ext uri="{FF2B5EF4-FFF2-40B4-BE49-F238E27FC236}">
                  <a16:creationId xmlns:a16="http://schemas.microsoft.com/office/drawing/2014/main" id="{64A1564C-FFFD-BA36-0FA3-01C14EDD68D1}"/>
                </a:ext>
              </a:extLst>
            </p:cNvPr>
            <p:cNvSpPr/>
            <p:nvPr/>
          </p:nvSpPr>
          <p:spPr>
            <a:xfrm>
              <a:off x="7406395" y="5439421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Hexagone 47">
              <a:extLst>
                <a:ext uri="{FF2B5EF4-FFF2-40B4-BE49-F238E27FC236}">
                  <a16:creationId xmlns:a16="http://schemas.microsoft.com/office/drawing/2014/main" id="{DEC7DCC7-6011-E696-C331-13B70630D65D}"/>
                </a:ext>
              </a:extLst>
            </p:cNvPr>
            <p:cNvSpPr/>
            <p:nvPr/>
          </p:nvSpPr>
          <p:spPr>
            <a:xfrm>
              <a:off x="1989620" y="2597575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9" name="Hexagone 48">
              <a:extLst>
                <a:ext uri="{FF2B5EF4-FFF2-40B4-BE49-F238E27FC236}">
                  <a16:creationId xmlns:a16="http://schemas.microsoft.com/office/drawing/2014/main" id="{038D0FAC-0AC2-4477-61F0-9147588510E4}"/>
                </a:ext>
              </a:extLst>
            </p:cNvPr>
            <p:cNvSpPr/>
            <p:nvPr/>
          </p:nvSpPr>
          <p:spPr>
            <a:xfrm>
              <a:off x="184848" y="3544858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0" name="Hexagone 49">
              <a:extLst>
                <a:ext uri="{FF2B5EF4-FFF2-40B4-BE49-F238E27FC236}">
                  <a16:creationId xmlns:a16="http://schemas.microsoft.com/office/drawing/2014/main" id="{2EC6E61F-4FEA-5143-9C5E-24C88BCE3F8F}"/>
                </a:ext>
              </a:extLst>
            </p:cNvPr>
            <p:cNvSpPr/>
            <p:nvPr/>
          </p:nvSpPr>
          <p:spPr>
            <a:xfrm>
              <a:off x="1989620" y="4492139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Hexagone 50">
              <a:extLst>
                <a:ext uri="{FF2B5EF4-FFF2-40B4-BE49-F238E27FC236}">
                  <a16:creationId xmlns:a16="http://schemas.microsoft.com/office/drawing/2014/main" id="{3D836A5B-CDA8-55BE-B43E-275433088EF3}"/>
                </a:ext>
              </a:extLst>
            </p:cNvPr>
            <p:cNvSpPr/>
            <p:nvPr/>
          </p:nvSpPr>
          <p:spPr>
            <a:xfrm>
              <a:off x="184850" y="5439422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Hexagone 51">
              <a:extLst>
                <a:ext uri="{FF2B5EF4-FFF2-40B4-BE49-F238E27FC236}">
                  <a16:creationId xmlns:a16="http://schemas.microsoft.com/office/drawing/2014/main" id="{EEB226B6-39CB-A1CB-4E6C-F3F871D3D746}"/>
                </a:ext>
              </a:extLst>
            </p:cNvPr>
            <p:cNvSpPr/>
            <p:nvPr/>
          </p:nvSpPr>
          <p:spPr>
            <a:xfrm>
              <a:off x="9211165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Hexagone 52">
              <a:extLst>
                <a:ext uri="{FF2B5EF4-FFF2-40B4-BE49-F238E27FC236}">
                  <a16:creationId xmlns:a16="http://schemas.microsoft.com/office/drawing/2014/main" id="{29E5F6D7-D385-6CDB-72A1-E1D42E6BE1E3}"/>
                </a:ext>
              </a:extLst>
            </p:cNvPr>
            <p:cNvSpPr/>
            <p:nvPr/>
          </p:nvSpPr>
          <p:spPr>
            <a:xfrm>
              <a:off x="11017165" y="3544858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4" name="Hexagone 53">
              <a:extLst>
                <a:ext uri="{FF2B5EF4-FFF2-40B4-BE49-F238E27FC236}">
                  <a16:creationId xmlns:a16="http://schemas.microsoft.com/office/drawing/2014/main" id="{97BCCC35-21B1-12C2-157D-1A15B6C3A618}"/>
                </a:ext>
              </a:extLst>
            </p:cNvPr>
            <p:cNvSpPr/>
            <p:nvPr/>
          </p:nvSpPr>
          <p:spPr>
            <a:xfrm>
              <a:off x="11017167" y="5439422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5" name="Hexagone 54">
              <a:extLst>
                <a:ext uri="{FF2B5EF4-FFF2-40B4-BE49-F238E27FC236}">
                  <a16:creationId xmlns:a16="http://schemas.microsoft.com/office/drawing/2014/main" id="{A1B383BF-1048-91FC-DF17-50FB40377EFF}"/>
                </a:ext>
              </a:extLst>
            </p:cNvPr>
            <p:cNvSpPr/>
            <p:nvPr/>
          </p:nvSpPr>
          <p:spPr>
            <a:xfrm>
              <a:off x="5600392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Hexagone 55">
              <a:extLst>
                <a:ext uri="{FF2B5EF4-FFF2-40B4-BE49-F238E27FC236}">
                  <a16:creationId xmlns:a16="http://schemas.microsoft.com/office/drawing/2014/main" id="{2898DF38-7A5A-77F0-51F0-CFE28CF324FD}"/>
                </a:ext>
              </a:extLst>
            </p:cNvPr>
            <p:cNvSpPr/>
            <p:nvPr/>
          </p:nvSpPr>
          <p:spPr>
            <a:xfrm>
              <a:off x="1980142" y="638670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Hexagone 56">
              <a:extLst>
                <a:ext uri="{FF2B5EF4-FFF2-40B4-BE49-F238E27FC236}">
                  <a16:creationId xmlns:a16="http://schemas.microsoft.com/office/drawing/2014/main" id="{369D9D45-75F8-659A-2F39-026B96341FAA}"/>
                </a:ext>
              </a:extLst>
            </p:cNvPr>
            <p:cNvSpPr/>
            <p:nvPr/>
          </p:nvSpPr>
          <p:spPr>
            <a:xfrm>
              <a:off x="-1643637" y="4492138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Hexagone 57">
              <a:extLst>
                <a:ext uri="{FF2B5EF4-FFF2-40B4-BE49-F238E27FC236}">
                  <a16:creationId xmlns:a16="http://schemas.microsoft.com/office/drawing/2014/main" id="{71C49523-438D-C4E2-DBFD-DF9960182771}"/>
                </a:ext>
              </a:extLst>
            </p:cNvPr>
            <p:cNvSpPr/>
            <p:nvPr/>
          </p:nvSpPr>
          <p:spPr>
            <a:xfrm>
              <a:off x="-1628244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21419861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2674E33-A394-B3B9-03BD-24EE5CEA4E59}"/>
              </a:ext>
            </a:extLst>
          </p:cNvPr>
          <p:cNvSpPr/>
          <p:nvPr/>
        </p:nvSpPr>
        <p:spPr>
          <a:xfrm>
            <a:off x="19112671" y="1805626"/>
            <a:ext cx="3471194" cy="1816830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27DCDD3-D0A4-A7FB-1A78-663E83509981}"/>
              </a:ext>
            </a:extLst>
          </p:cNvPr>
          <p:cNvSpPr/>
          <p:nvPr/>
        </p:nvSpPr>
        <p:spPr>
          <a:xfrm>
            <a:off x="15211203" y="1805626"/>
            <a:ext cx="3397737" cy="1816830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A93A41E-780F-83BC-E838-DA06C2D10AF1}"/>
              </a:ext>
            </a:extLst>
          </p:cNvPr>
          <p:cNvSpPr/>
          <p:nvPr/>
        </p:nvSpPr>
        <p:spPr>
          <a:xfrm>
            <a:off x="15137746" y="4070866"/>
            <a:ext cx="3471194" cy="1816829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10D9419-20DE-9D68-36F6-D346002AD1C6}"/>
              </a:ext>
            </a:extLst>
          </p:cNvPr>
          <p:cNvSpPr/>
          <p:nvPr/>
        </p:nvSpPr>
        <p:spPr>
          <a:xfrm>
            <a:off x="19112671" y="4070866"/>
            <a:ext cx="3471194" cy="1816829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F5436CA-A445-4F17-18F1-F7A23FFF2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31002" y="2169053"/>
            <a:ext cx="2558138" cy="432149"/>
          </a:xfrm>
        </p:spPr>
        <p:txBody>
          <a:bodyPr>
            <a:noAutofit/>
          </a:bodyPr>
          <a:lstStyle/>
          <a:p>
            <a:r>
              <a:rPr lang="fr-FR" sz="3200" b="1" i="0" u="none" strike="noStrike" dirty="0">
                <a:solidFill>
                  <a:srgbClr val="008F8D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base de données</a:t>
            </a: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AEDE9DEC-CC63-F370-0FB2-4C5E523261A4}"/>
              </a:ext>
            </a:extLst>
          </p:cNvPr>
          <p:cNvSpPr txBox="1">
            <a:spLocks/>
          </p:cNvSpPr>
          <p:nvPr/>
        </p:nvSpPr>
        <p:spPr>
          <a:xfrm>
            <a:off x="19569199" y="2169052"/>
            <a:ext cx="2558138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création des ventes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F5A7E6AC-C145-5A13-9239-4CAC3B4D57A7}"/>
              </a:ext>
            </a:extLst>
          </p:cNvPr>
          <p:cNvSpPr txBox="1">
            <a:spLocks/>
          </p:cNvSpPr>
          <p:nvPr/>
        </p:nvSpPr>
        <p:spPr>
          <a:xfrm>
            <a:off x="14673479" y="4434212"/>
            <a:ext cx="2747899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rapports Power BI</a:t>
            </a: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6177BF90-7313-8A3F-D4F2-DE4DD831B70B}"/>
              </a:ext>
            </a:extLst>
          </p:cNvPr>
          <p:cNvSpPr txBox="1">
            <a:spLocks/>
          </p:cNvSpPr>
          <p:nvPr/>
        </p:nvSpPr>
        <p:spPr>
          <a:xfrm>
            <a:off x="19474318" y="4218137"/>
            <a:ext cx="2747899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 des données sur </a:t>
            </a:r>
            <a:r>
              <a:rPr lang="fr-FR" sz="3200" b="1" dirty="0" err="1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Knime</a:t>
            </a:r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Parallélogramme 3">
            <a:extLst>
              <a:ext uri="{FF2B5EF4-FFF2-40B4-BE49-F238E27FC236}">
                <a16:creationId xmlns:a16="http://schemas.microsoft.com/office/drawing/2014/main" id="{195797AD-E17C-B193-9D73-E29D5F1E7956}"/>
              </a:ext>
            </a:extLst>
          </p:cNvPr>
          <p:cNvSpPr/>
          <p:nvPr/>
        </p:nvSpPr>
        <p:spPr>
          <a:xfrm>
            <a:off x="13269037" y="-46973"/>
            <a:ext cx="7079750" cy="6951945"/>
          </a:xfrm>
          <a:prstGeom prst="parallelogram">
            <a:avLst/>
          </a:prstGeom>
          <a:solidFill>
            <a:srgbClr val="008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784B2ED-72ED-442B-DAD4-0DC2A6CD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47724" y="1496187"/>
            <a:ext cx="2317922" cy="3496293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8EF0BD3F-F4AB-07DF-7164-69AC17B0D83C}"/>
              </a:ext>
            </a:extLst>
          </p:cNvPr>
          <p:cNvSpPr txBox="1">
            <a:spLocks/>
          </p:cNvSpPr>
          <p:nvPr/>
        </p:nvSpPr>
        <p:spPr>
          <a:xfrm>
            <a:off x="13400513" y="250521"/>
            <a:ext cx="6100177" cy="1106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dirty="0">
                <a:solidFill>
                  <a:srgbClr val="FF8D20"/>
                </a:solidFill>
                <a:latin typeface="Bebas Neue" panose="020B0606020202050201" pitchFamily="34" charset="77"/>
              </a:rPr>
              <a:t>Sommaire</a:t>
            </a:r>
          </a:p>
        </p:txBody>
      </p: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4DB7FE63-5209-37BB-4BC5-01ACA30189F4}"/>
              </a:ext>
            </a:extLst>
          </p:cNvPr>
          <p:cNvGrpSpPr>
            <a:grpSpLocks noChangeAspect="1"/>
          </p:cNvGrpSpPr>
          <p:nvPr/>
        </p:nvGrpSpPr>
        <p:grpSpPr>
          <a:xfrm>
            <a:off x="-1643637" y="354986"/>
            <a:ext cx="14834660" cy="7810424"/>
            <a:chOff x="-1643637" y="354986"/>
            <a:chExt cx="14834660" cy="7810424"/>
          </a:xfrm>
        </p:grpSpPr>
        <p:sp>
          <p:nvSpPr>
            <p:cNvPr id="2" name="Titre 1">
              <a:extLst>
                <a:ext uri="{FF2B5EF4-FFF2-40B4-BE49-F238E27FC236}">
                  <a16:creationId xmlns:a16="http://schemas.microsoft.com/office/drawing/2014/main" id="{EC02DA93-67C9-658E-B0BA-E2ABDD772B45}"/>
                </a:ext>
              </a:extLst>
            </p:cNvPr>
            <p:cNvSpPr txBox="1">
              <a:spLocks/>
            </p:cNvSpPr>
            <p:nvPr/>
          </p:nvSpPr>
          <p:spPr>
            <a:xfrm>
              <a:off x="3045911" y="354986"/>
              <a:ext cx="6100177" cy="110669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6600" b="1" dirty="0">
                  <a:solidFill>
                    <a:srgbClr val="FF8D20"/>
                  </a:solidFill>
                  <a:latin typeface="Bebas Neue" panose="020B0606020202050201" pitchFamily="34" charset="77"/>
                </a:rPr>
                <a:t>La base de données</a:t>
              </a:r>
            </a:p>
          </p:txBody>
        </p:sp>
        <p:sp>
          <p:nvSpPr>
            <p:cNvPr id="5" name="Hexagone 4">
              <a:extLst>
                <a:ext uri="{FF2B5EF4-FFF2-40B4-BE49-F238E27FC236}">
                  <a16:creationId xmlns:a16="http://schemas.microsoft.com/office/drawing/2014/main" id="{A6A8FC19-D47C-F086-D648-C07AAC829DD7}"/>
                </a:ext>
              </a:extLst>
            </p:cNvPr>
            <p:cNvSpPr/>
            <p:nvPr/>
          </p:nvSpPr>
          <p:spPr>
            <a:xfrm>
              <a:off x="3795621" y="165029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Hexagone 6">
              <a:extLst>
                <a:ext uri="{FF2B5EF4-FFF2-40B4-BE49-F238E27FC236}">
                  <a16:creationId xmlns:a16="http://schemas.microsoft.com/office/drawing/2014/main" id="{9856C62A-15BF-BFB3-4648-254940042804}"/>
                </a:ext>
              </a:extLst>
            </p:cNvPr>
            <p:cNvSpPr/>
            <p:nvPr/>
          </p:nvSpPr>
          <p:spPr>
            <a:xfrm>
              <a:off x="5600393" y="2597574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Hexagone 11">
              <a:extLst>
                <a:ext uri="{FF2B5EF4-FFF2-40B4-BE49-F238E27FC236}">
                  <a16:creationId xmlns:a16="http://schemas.microsoft.com/office/drawing/2014/main" id="{50E45970-92E2-DCA5-EFE4-50A1384640B8}"/>
                </a:ext>
              </a:extLst>
            </p:cNvPr>
            <p:cNvSpPr/>
            <p:nvPr/>
          </p:nvSpPr>
          <p:spPr>
            <a:xfrm>
              <a:off x="3795621" y="3544857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Hexagone 17">
              <a:extLst>
                <a:ext uri="{FF2B5EF4-FFF2-40B4-BE49-F238E27FC236}">
                  <a16:creationId xmlns:a16="http://schemas.microsoft.com/office/drawing/2014/main" id="{B088EF86-89A5-F7A6-9CA4-A65844328690}"/>
                </a:ext>
              </a:extLst>
            </p:cNvPr>
            <p:cNvSpPr/>
            <p:nvPr/>
          </p:nvSpPr>
          <p:spPr>
            <a:xfrm>
              <a:off x="5600393" y="4492138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Hexagone 18">
              <a:extLst>
                <a:ext uri="{FF2B5EF4-FFF2-40B4-BE49-F238E27FC236}">
                  <a16:creationId xmlns:a16="http://schemas.microsoft.com/office/drawing/2014/main" id="{A8CC5845-FA71-1521-8592-ACA9913065E3}"/>
                </a:ext>
              </a:extLst>
            </p:cNvPr>
            <p:cNvSpPr/>
            <p:nvPr/>
          </p:nvSpPr>
          <p:spPr>
            <a:xfrm>
              <a:off x="3795623" y="5439421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Hexagone 19">
              <a:extLst>
                <a:ext uri="{FF2B5EF4-FFF2-40B4-BE49-F238E27FC236}">
                  <a16:creationId xmlns:a16="http://schemas.microsoft.com/office/drawing/2014/main" id="{58B82739-05F0-FED2-0986-FB65E23B400E}"/>
                </a:ext>
              </a:extLst>
            </p:cNvPr>
            <p:cNvSpPr/>
            <p:nvPr/>
          </p:nvSpPr>
          <p:spPr>
            <a:xfrm>
              <a:off x="7406393" y="165029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Hexagone 20">
              <a:extLst>
                <a:ext uri="{FF2B5EF4-FFF2-40B4-BE49-F238E27FC236}">
                  <a16:creationId xmlns:a16="http://schemas.microsoft.com/office/drawing/2014/main" id="{C49CF204-246F-DD05-A4D0-80267F1B4C7E}"/>
                </a:ext>
              </a:extLst>
            </p:cNvPr>
            <p:cNvSpPr/>
            <p:nvPr/>
          </p:nvSpPr>
          <p:spPr>
            <a:xfrm>
              <a:off x="9211165" y="2597574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Hexagone 21">
              <a:extLst>
                <a:ext uri="{FF2B5EF4-FFF2-40B4-BE49-F238E27FC236}">
                  <a16:creationId xmlns:a16="http://schemas.microsoft.com/office/drawing/2014/main" id="{D22A89B0-1723-509E-8509-25DAC5D2FDFB}"/>
                </a:ext>
              </a:extLst>
            </p:cNvPr>
            <p:cNvSpPr/>
            <p:nvPr/>
          </p:nvSpPr>
          <p:spPr>
            <a:xfrm>
              <a:off x="7406393" y="3544857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Hexagone 22">
              <a:extLst>
                <a:ext uri="{FF2B5EF4-FFF2-40B4-BE49-F238E27FC236}">
                  <a16:creationId xmlns:a16="http://schemas.microsoft.com/office/drawing/2014/main" id="{508198B1-3909-241B-969F-7EABF616BDDF}"/>
                </a:ext>
              </a:extLst>
            </p:cNvPr>
            <p:cNvSpPr/>
            <p:nvPr/>
          </p:nvSpPr>
          <p:spPr>
            <a:xfrm>
              <a:off x="9211165" y="4492138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Hexagone 23">
              <a:extLst>
                <a:ext uri="{FF2B5EF4-FFF2-40B4-BE49-F238E27FC236}">
                  <a16:creationId xmlns:a16="http://schemas.microsoft.com/office/drawing/2014/main" id="{4E247504-E871-EE2F-CC1D-DB33A57D0CBD}"/>
                </a:ext>
              </a:extLst>
            </p:cNvPr>
            <p:cNvSpPr/>
            <p:nvPr/>
          </p:nvSpPr>
          <p:spPr>
            <a:xfrm>
              <a:off x="7406395" y="5439421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Hexagone 25">
              <a:extLst>
                <a:ext uri="{FF2B5EF4-FFF2-40B4-BE49-F238E27FC236}">
                  <a16:creationId xmlns:a16="http://schemas.microsoft.com/office/drawing/2014/main" id="{D9F12C98-3C30-A817-565E-59C49647C5F2}"/>
                </a:ext>
              </a:extLst>
            </p:cNvPr>
            <p:cNvSpPr/>
            <p:nvPr/>
          </p:nvSpPr>
          <p:spPr>
            <a:xfrm>
              <a:off x="1989620" y="2597575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Hexagone 26">
              <a:extLst>
                <a:ext uri="{FF2B5EF4-FFF2-40B4-BE49-F238E27FC236}">
                  <a16:creationId xmlns:a16="http://schemas.microsoft.com/office/drawing/2014/main" id="{6A3CB9C9-9E31-5A7B-60D7-818993B7A702}"/>
                </a:ext>
              </a:extLst>
            </p:cNvPr>
            <p:cNvSpPr/>
            <p:nvPr/>
          </p:nvSpPr>
          <p:spPr>
            <a:xfrm>
              <a:off x="184848" y="3544858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Hexagone 27">
              <a:extLst>
                <a:ext uri="{FF2B5EF4-FFF2-40B4-BE49-F238E27FC236}">
                  <a16:creationId xmlns:a16="http://schemas.microsoft.com/office/drawing/2014/main" id="{B4E27B27-B6AD-56BE-D163-52395290849E}"/>
                </a:ext>
              </a:extLst>
            </p:cNvPr>
            <p:cNvSpPr/>
            <p:nvPr/>
          </p:nvSpPr>
          <p:spPr>
            <a:xfrm>
              <a:off x="1989620" y="4492139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Hexagone 28">
              <a:extLst>
                <a:ext uri="{FF2B5EF4-FFF2-40B4-BE49-F238E27FC236}">
                  <a16:creationId xmlns:a16="http://schemas.microsoft.com/office/drawing/2014/main" id="{0C062441-0561-8904-8AD0-E9B7FA7C354A}"/>
                </a:ext>
              </a:extLst>
            </p:cNvPr>
            <p:cNvSpPr/>
            <p:nvPr/>
          </p:nvSpPr>
          <p:spPr>
            <a:xfrm>
              <a:off x="184850" y="5439422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Hexagone 29">
              <a:extLst>
                <a:ext uri="{FF2B5EF4-FFF2-40B4-BE49-F238E27FC236}">
                  <a16:creationId xmlns:a16="http://schemas.microsoft.com/office/drawing/2014/main" id="{416469DD-11D5-C871-A0B3-4D4D93C3AFCE}"/>
                </a:ext>
              </a:extLst>
            </p:cNvPr>
            <p:cNvSpPr/>
            <p:nvPr/>
          </p:nvSpPr>
          <p:spPr>
            <a:xfrm>
              <a:off x="9211165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Hexagone 30">
              <a:extLst>
                <a:ext uri="{FF2B5EF4-FFF2-40B4-BE49-F238E27FC236}">
                  <a16:creationId xmlns:a16="http://schemas.microsoft.com/office/drawing/2014/main" id="{5CB6F43C-01EB-AD6A-D920-F5E6DCB003EA}"/>
                </a:ext>
              </a:extLst>
            </p:cNvPr>
            <p:cNvSpPr/>
            <p:nvPr/>
          </p:nvSpPr>
          <p:spPr>
            <a:xfrm>
              <a:off x="11017165" y="3544858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Hexagone 31">
              <a:extLst>
                <a:ext uri="{FF2B5EF4-FFF2-40B4-BE49-F238E27FC236}">
                  <a16:creationId xmlns:a16="http://schemas.microsoft.com/office/drawing/2014/main" id="{0BEE7F0B-D06F-F0C7-5769-C700F3A5A73C}"/>
                </a:ext>
              </a:extLst>
            </p:cNvPr>
            <p:cNvSpPr/>
            <p:nvPr/>
          </p:nvSpPr>
          <p:spPr>
            <a:xfrm>
              <a:off x="11017167" y="5439422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Hexagone 32">
              <a:extLst>
                <a:ext uri="{FF2B5EF4-FFF2-40B4-BE49-F238E27FC236}">
                  <a16:creationId xmlns:a16="http://schemas.microsoft.com/office/drawing/2014/main" id="{276D67EB-ECE4-EFD4-2E39-AEAECE5E1C39}"/>
                </a:ext>
              </a:extLst>
            </p:cNvPr>
            <p:cNvSpPr/>
            <p:nvPr/>
          </p:nvSpPr>
          <p:spPr>
            <a:xfrm>
              <a:off x="5600392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Hexagone 33">
              <a:extLst>
                <a:ext uri="{FF2B5EF4-FFF2-40B4-BE49-F238E27FC236}">
                  <a16:creationId xmlns:a16="http://schemas.microsoft.com/office/drawing/2014/main" id="{FFEC49E9-CC5A-44E8-D2BF-5A5399AEAB45}"/>
                </a:ext>
              </a:extLst>
            </p:cNvPr>
            <p:cNvSpPr/>
            <p:nvPr/>
          </p:nvSpPr>
          <p:spPr>
            <a:xfrm>
              <a:off x="1980142" y="638670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Hexagone 34">
              <a:extLst>
                <a:ext uri="{FF2B5EF4-FFF2-40B4-BE49-F238E27FC236}">
                  <a16:creationId xmlns:a16="http://schemas.microsoft.com/office/drawing/2014/main" id="{82A5FDCB-D35D-EB9F-B58A-69532DA1403A}"/>
                </a:ext>
              </a:extLst>
            </p:cNvPr>
            <p:cNvSpPr/>
            <p:nvPr/>
          </p:nvSpPr>
          <p:spPr>
            <a:xfrm>
              <a:off x="-1643637" y="4492138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Hexagone 35">
              <a:extLst>
                <a:ext uri="{FF2B5EF4-FFF2-40B4-BE49-F238E27FC236}">
                  <a16:creationId xmlns:a16="http://schemas.microsoft.com/office/drawing/2014/main" id="{7C65492A-6418-69A0-C5E4-823104057E76}"/>
                </a:ext>
              </a:extLst>
            </p:cNvPr>
            <p:cNvSpPr/>
            <p:nvPr/>
          </p:nvSpPr>
          <p:spPr>
            <a:xfrm>
              <a:off x="-1628244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820933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e 36">
            <a:extLst>
              <a:ext uri="{FF2B5EF4-FFF2-40B4-BE49-F238E27FC236}">
                <a16:creationId xmlns:a16="http://schemas.microsoft.com/office/drawing/2014/main" id="{B94A0B9E-7476-8EF3-B249-C9BACED0EA8B}"/>
              </a:ext>
            </a:extLst>
          </p:cNvPr>
          <p:cNvGrpSpPr>
            <a:grpSpLocks noChangeAspect="1"/>
          </p:cNvGrpSpPr>
          <p:nvPr/>
        </p:nvGrpSpPr>
        <p:grpSpPr>
          <a:xfrm>
            <a:off x="-13611533" y="-8857847"/>
            <a:ext cx="44589718" cy="23476413"/>
            <a:chOff x="-1643637" y="354986"/>
            <a:chExt cx="14834660" cy="7810424"/>
          </a:xfrm>
        </p:grpSpPr>
        <p:sp>
          <p:nvSpPr>
            <p:cNvPr id="2" name="Titre 1">
              <a:extLst>
                <a:ext uri="{FF2B5EF4-FFF2-40B4-BE49-F238E27FC236}">
                  <a16:creationId xmlns:a16="http://schemas.microsoft.com/office/drawing/2014/main" id="{EC02DA93-67C9-658E-B0BA-E2ABDD772B45}"/>
                </a:ext>
              </a:extLst>
            </p:cNvPr>
            <p:cNvSpPr txBox="1">
              <a:spLocks/>
            </p:cNvSpPr>
            <p:nvPr/>
          </p:nvSpPr>
          <p:spPr>
            <a:xfrm>
              <a:off x="3045911" y="354986"/>
              <a:ext cx="6100177" cy="110669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6600" b="1" dirty="0">
                  <a:solidFill>
                    <a:srgbClr val="FF8D20"/>
                  </a:solidFill>
                  <a:latin typeface="Bebas Neue" panose="020B0606020202050201" pitchFamily="34" charset="77"/>
                </a:rPr>
                <a:t>La base de données</a:t>
              </a:r>
            </a:p>
          </p:txBody>
        </p:sp>
        <p:sp>
          <p:nvSpPr>
            <p:cNvPr id="5" name="Hexagone 4">
              <a:extLst>
                <a:ext uri="{FF2B5EF4-FFF2-40B4-BE49-F238E27FC236}">
                  <a16:creationId xmlns:a16="http://schemas.microsoft.com/office/drawing/2014/main" id="{A6A8FC19-D47C-F086-D648-C07AAC829DD7}"/>
                </a:ext>
              </a:extLst>
            </p:cNvPr>
            <p:cNvSpPr/>
            <p:nvPr/>
          </p:nvSpPr>
          <p:spPr>
            <a:xfrm>
              <a:off x="3795621" y="165029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Hexagone 6">
              <a:extLst>
                <a:ext uri="{FF2B5EF4-FFF2-40B4-BE49-F238E27FC236}">
                  <a16:creationId xmlns:a16="http://schemas.microsoft.com/office/drawing/2014/main" id="{9856C62A-15BF-BFB3-4648-254940042804}"/>
                </a:ext>
              </a:extLst>
            </p:cNvPr>
            <p:cNvSpPr/>
            <p:nvPr/>
          </p:nvSpPr>
          <p:spPr>
            <a:xfrm>
              <a:off x="5600393" y="2597574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Hexagone 11">
              <a:extLst>
                <a:ext uri="{FF2B5EF4-FFF2-40B4-BE49-F238E27FC236}">
                  <a16:creationId xmlns:a16="http://schemas.microsoft.com/office/drawing/2014/main" id="{50E45970-92E2-DCA5-EFE4-50A1384640B8}"/>
                </a:ext>
              </a:extLst>
            </p:cNvPr>
            <p:cNvSpPr/>
            <p:nvPr/>
          </p:nvSpPr>
          <p:spPr>
            <a:xfrm>
              <a:off x="3795621" y="3544857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Hexagone 17">
              <a:extLst>
                <a:ext uri="{FF2B5EF4-FFF2-40B4-BE49-F238E27FC236}">
                  <a16:creationId xmlns:a16="http://schemas.microsoft.com/office/drawing/2014/main" id="{B088EF86-89A5-F7A6-9CA4-A65844328690}"/>
                </a:ext>
              </a:extLst>
            </p:cNvPr>
            <p:cNvSpPr/>
            <p:nvPr/>
          </p:nvSpPr>
          <p:spPr>
            <a:xfrm>
              <a:off x="5600393" y="4492138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Hexagone 18">
              <a:extLst>
                <a:ext uri="{FF2B5EF4-FFF2-40B4-BE49-F238E27FC236}">
                  <a16:creationId xmlns:a16="http://schemas.microsoft.com/office/drawing/2014/main" id="{A8CC5845-FA71-1521-8592-ACA9913065E3}"/>
                </a:ext>
              </a:extLst>
            </p:cNvPr>
            <p:cNvSpPr/>
            <p:nvPr/>
          </p:nvSpPr>
          <p:spPr>
            <a:xfrm>
              <a:off x="3795623" y="5439421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Hexagone 19">
              <a:extLst>
                <a:ext uri="{FF2B5EF4-FFF2-40B4-BE49-F238E27FC236}">
                  <a16:creationId xmlns:a16="http://schemas.microsoft.com/office/drawing/2014/main" id="{58B82739-05F0-FED2-0986-FB65E23B400E}"/>
                </a:ext>
              </a:extLst>
            </p:cNvPr>
            <p:cNvSpPr/>
            <p:nvPr/>
          </p:nvSpPr>
          <p:spPr>
            <a:xfrm>
              <a:off x="7406393" y="165029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Hexagone 20">
              <a:extLst>
                <a:ext uri="{FF2B5EF4-FFF2-40B4-BE49-F238E27FC236}">
                  <a16:creationId xmlns:a16="http://schemas.microsoft.com/office/drawing/2014/main" id="{C49CF204-246F-DD05-A4D0-80267F1B4C7E}"/>
                </a:ext>
              </a:extLst>
            </p:cNvPr>
            <p:cNvSpPr/>
            <p:nvPr/>
          </p:nvSpPr>
          <p:spPr>
            <a:xfrm>
              <a:off x="9211165" y="2597574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Hexagone 21">
              <a:extLst>
                <a:ext uri="{FF2B5EF4-FFF2-40B4-BE49-F238E27FC236}">
                  <a16:creationId xmlns:a16="http://schemas.microsoft.com/office/drawing/2014/main" id="{D22A89B0-1723-509E-8509-25DAC5D2FDFB}"/>
                </a:ext>
              </a:extLst>
            </p:cNvPr>
            <p:cNvSpPr/>
            <p:nvPr/>
          </p:nvSpPr>
          <p:spPr>
            <a:xfrm>
              <a:off x="7406393" y="3544857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Hexagone 22">
              <a:extLst>
                <a:ext uri="{FF2B5EF4-FFF2-40B4-BE49-F238E27FC236}">
                  <a16:creationId xmlns:a16="http://schemas.microsoft.com/office/drawing/2014/main" id="{508198B1-3909-241B-969F-7EABF616BDDF}"/>
                </a:ext>
              </a:extLst>
            </p:cNvPr>
            <p:cNvSpPr/>
            <p:nvPr/>
          </p:nvSpPr>
          <p:spPr>
            <a:xfrm>
              <a:off x="9211165" y="4492138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Hexagone 23">
              <a:extLst>
                <a:ext uri="{FF2B5EF4-FFF2-40B4-BE49-F238E27FC236}">
                  <a16:creationId xmlns:a16="http://schemas.microsoft.com/office/drawing/2014/main" id="{4E247504-E871-EE2F-CC1D-DB33A57D0CBD}"/>
                </a:ext>
              </a:extLst>
            </p:cNvPr>
            <p:cNvSpPr/>
            <p:nvPr/>
          </p:nvSpPr>
          <p:spPr>
            <a:xfrm>
              <a:off x="7406395" y="5439421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Hexagone 25">
              <a:extLst>
                <a:ext uri="{FF2B5EF4-FFF2-40B4-BE49-F238E27FC236}">
                  <a16:creationId xmlns:a16="http://schemas.microsoft.com/office/drawing/2014/main" id="{D9F12C98-3C30-A817-565E-59C49647C5F2}"/>
                </a:ext>
              </a:extLst>
            </p:cNvPr>
            <p:cNvSpPr/>
            <p:nvPr/>
          </p:nvSpPr>
          <p:spPr>
            <a:xfrm>
              <a:off x="1989620" y="2597575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Hexagone 26">
              <a:extLst>
                <a:ext uri="{FF2B5EF4-FFF2-40B4-BE49-F238E27FC236}">
                  <a16:creationId xmlns:a16="http://schemas.microsoft.com/office/drawing/2014/main" id="{6A3CB9C9-9E31-5A7B-60D7-818993B7A702}"/>
                </a:ext>
              </a:extLst>
            </p:cNvPr>
            <p:cNvSpPr/>
            <p:nvPr/>
          </p:nvSpPr>
          <p:spPr>
            <a:xfrm>
              <a:off x="184848" y="3544858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Hexagone 27">
              <a:extLst>
                <a:ext uri="{FF2B5EF4-FFF2-40B4-BE49-F238E27FC236}">
                  <a16:creationId xmlns:a16="http://schemas.microsoft.com/office/drawing/2014/main" id="{B4E27B27-B6AD-56BE-D163-52395290849E}"/>
                </a:ext>
              </a:extLst>
            </p:cNvPr>
            <p:cNvSpPr/>
            <p:nvPr/>
          </p:nvSpPr>
          <p:spPr>
            <a:xfrm>
              <a:off x="1989620" y="4492139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Hexagone 28">
              <a:extLst>
                <a:ext uri="{FF2B5EF4-FFF2-40B4-BE49-F238E27FC236}">
                  <a16:creationId xmlns:a16="http://schemas.microsoft.com/office/drawing/2014/main" id="{0C062441-0561-8904-8AD0-E9B7FA7C354A}"/>
                </a:ext>
              </a:extLst>
            </p:cNvPr>
            <p:cNvSpPr/>
            <p:nvPr/>
          </p:nvSpPr>
          <p:spPr>
            <a:xfrm>
              <a:off x="184850" y="5439422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Hexagone 29">
              <a:extLst>
                <a:ext uri="{FF2B5EF4-FFF2-40B4-BE49-F238E27FC236}">
                  <a16:creationId xmlns:a16="http://schemas.microsoft.com/office/drawing/2014/main" id="{416469DD-11D5-C871-A0B3-4D4D93C3AFCE}"/>
                </a:ext>
              </a:extLst>
            </p:cNvPr>
            <p:cNvSpPr/>
            <p:nvPr/>
          </p:nvSpPr>
          <p:spPr>
            <a:xfrm>
              <a:off x="9211165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Hexagone 30">
              <a:extLst>
                <a:ext uri="{FF2B5EF4-FFF2-40B4-BE49-F238E27FC236}">
                  <a16:creationId xmlns:a16="http://schemas.microsoft.com/office/drawing/2014/main" id="{5CB6F43C-01EB-AD6A-D920-F5E6DCB003EA}"/>
                </a:ext>
              </a:extLst>
            </p:cNvPr>
            <p:cNvSpPr/>
            <p:nvPr/>
          </p:nvSpPr>
          <p:spPr>
            <a:xfrm>
              <a:off x="11017165" y="3544858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Hexagone 31">
              <a:extLst>
                <a:ext uri="{FF2B5EF4-FFF2-40B4-BE49-F238E27FC236}">
                  <a16:creationId xmlns:a16="http://schemas.microsoft.com/office/drawing/2014/main" id="{0BEE7F0B-D06F-F0C7-5769-C700F3A5A73C}"/>
                </a:ext>
              </a:extLst>
            </p:cNvPr>
            <p:cNvSpPr/>
            <p:nvPr/>
          </p:nvSpPr>
          <p:spPr>
            <a:xfrm>
              <a:off x="11017167" y="5439422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Hexagone 32">
              <a:extLst>
                <a:ext uri="{FF2B5EF4-FFF2-40B4-BE49-F238E27FC236}">
                  <a16:creationId xmlns:a16="http://schemas.microsoft.com/office/drawing/2014/main" id="{276D67EB-ECE4-EFD4-2E39-AEAECE5E1C39}"/>
                </a:ext>
              </a:extLst>
            </p:cNvPr>
            <p:cNvSpPr/>
            <p:nvPr/>
          </p:nvSpPr>
          <p:spPr>
            <a:xfrm>
              <a:off x="5600392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Hexagone 33">
              <a:extLst>
                <a:ext uri="{FF2B5EF4-FFF2-40B4-BE49-F238E27FC236}">
                  <a16:creationId xmlns:a16="http://schemas.microsoft.com/office/drawing/2014/main" id="{FFEC49E9-CC5A-44E8-D2BF-5A5399AEAB45}"/>
                </a:ext>
              </a:extLst>
            </p:cNvPr>
            <p:cNvSpPr/>
            <p:nvPr/>
          </p:nvSpPr>
          <p:spPr>
            <a:xfrm>
              <a:off x="1980142" y="638670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Hexagone 34">
              <a:extLst>
                <a:ext uri="{FF2B5EF4-FFF2-40B4-BE49-F238E27FC236}">
                  <a16:creationId xmlns:a16="http://schemas.microsoft.com/office/drawing/2014/main" id="{82A5FDCB-D35D-EB9F-B58A-69532DA1403A}"/>
                </a:ext>
              </a:extLst>
            </p:cNvPr>
            <p:cNvSpPr/>
            <p:nvPr/>
          </p:nvSpPr>
          <p:spPr>
            <a:xfrm>
              <a:off x="-1643637" y="4492138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Hexagone 35">
              <a:extLst>
                <a:ext uri="{FF2B5EF4-FFF2-40B4-BE49-F238E27FC236}">
                  <a16:creationId xmlns:a16="http://schemas.microsoft.com/office/drawing/2014/main" id="{7C65492A-6418-69A0-C5E4-823104057E76}"/>
                </a:ext>
              </a:extLst>
            </p:cNvPr>
            <p:cNvSpPr/>
            <p:nvPr/>
          </p:nvSpPr>
          <p:spPr>
            <a:xfrm>
              <a:off x="-1628244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033830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e 36">
            <a:extLst>
              <a:ext uri="{FF2B5EF4-FFF2-40B4-BE49-F238E27FC236}">
                <a16:creationId xmlns:a16="http://schemas.microsoft.com/office/drawing/2014/main" id="{B94A0B9E-7476-8EF3-B249-C9BACED0EA8B}"/>
              </a:ext>
            </a:extLst>
          </p:cNvPr>
          <p:cNvGrpSpPr>
            <a:grpSpLocks noChangeAspect="1"/>
          </p:cNvGrpSpPr>
          <p:nvPr/>
        </p:nvGrpSpPr>
        <p:grpSpPr>
          <a:xfrm>
            <a:off x="-1643637" y="354986"/>
            <a:ext cx="14834660" cy="7810424"/>
            <a:chOff x="-1643637" y="354986"/>
            <a:chExt cx="14834660" cy="7810424"/>
          </a:xfrm>
        </p:grpSpPr>
        <p:sp>
          <p:nvSpPr>
            <p:cNvPr id="2" name="Titre 1">
              <a:extLst>
                <a:ext uri="{FF2B5EF4-FFF2-40B4-BE49-F238E27FC236}">
                  <a16:creationId xmlns:a16="http://schemas.microsoft.com/office/drawing/2014/main" id="{EC02DA93-67C9-658E-B0BA-E2ABDD772B45}"/>
                </a:ext>
              </a:extLst>
            </p:cNvPr>
            <p:cNvSpPr txBox="1">
              <a:spLocks/>
            </p:cNvSpPr>
            <p:nvPr/>
          </p:nvSpPr>
          <p:spPr>
            <a:xfrm>
              <a:off x="3045911" y="354986"/>
              <a:ext cx="6100177" cy="110669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6600" b="1" dirty="0">
                  <a:solidFill>
                    <a:srgbClr val="FF8D20"/>
                  </a:solidFill>
                  <a:latin typeface="Bebas Neue" panose="020B0606020202050201" pitchFamily="34" charset="77"/>
                </a:rPr>
                <a:t>La base de données</a:t>
              </a:r>
            </a:p>
          </p:txBody>
        </p:sp>
        <p:sp>
          <p:nvSpPr>
            <p:cNvPr id="5" name="Hexagone 4">
              <a:extLst>
                <a:ext uri="{FF2B5EF4-FFF2-40B4-BE49-F238E27FC236}">
                  <a16:creationId xmlns:a16="http://schemas.microsoft.com/office/drawing/2014/main" id="{A6A8FC19-D47C-F086-D648-C07AAC829DD7}"/>
                </a:ext>
              </a:extLst>
            </p:cNvPr>
            <p:cNvSpPr/>
            <p:nvPr/>
          </p:nvSpPr>
          <p:spPr>
            <a:xfrm>
              <a:off x="3795621" y="165029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Hexagone 6">
              <a:extLst>
                <a:ext uri="{FF2B5EF4-FFF2-40B4-BE49-F238E27FC236}">
                  <a16:creationId xmlns:a16="http://schemas.microsoft.com/office/drawing/2014/main" id="{9856C62A-15BF-BFB3-4648-254940042804}"/>
                </a:ext>
              </a:extLst>
            </p:cNvPr>
            <p:cNvSpPr/>
            <p:nvPr/>
          </p:nvSpPr>
          <p:spPr>
            <a:xfrm>
              <a:off x="5600393" y="2597574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Hexagone 11">
              <a:extLst>
                <a:ext uri="{FF2B5EF4-FFF2-40B4-BE49-F238E27FC236}">
                  <a16:creationId xmlns:a16="http://schemas.microsoft.com/office/drawing/2014/main" id="{50E45970-92E2-DCA5-EFE4-50A1384640B8}"/>
                </a:ext>
              </a:extLst>
            </p:cNvPr>
            <p:cNvSpPr/>
            <p:nvPr/>
          </p:nvSpPr>
          <p:spPr>
            <a:xfrm>
              <a:off x="3795621" y="3544857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Hexagone 17">
              <a:extLst>
                <a:ext uri="{FF2B5EF4-FFF2-40B4-BE49-F238E27FC236}">
                  <a16:creationId xmlns:a16="http://schemas.microsoft.com/office/drawing/2014/main" id="{B088EF86-89A5-F7A6-9CA4-A65844328690}"/>
                </a:ext>
              </a:extLst>
            </p:cNvPr>
            <p:cNvSpPr/>
            <p:nvPr/>
          </p:nvSpPr>
          <p:spPr>
            <a:xfrm>
              <a:off x="5600393" y="4492138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Hexagone 18">
              <a:extLst>
                <a:ext uri="{FF2B5EF4-FFF2-40B4-BE49-F238E27FC236}">
                  <a16:creationId xmlns:a16="http://schemas.microsoft.com/office/drawing/2014/main" id="{A8CC5845-FA71-1521-8592-ACA9913065E3}"/>
                </a:ext>
              </a:extLst>
            </p:cNvPr>
            <p:cNvSpPr/>
            <p:nvPr/>
          </p:nvSpPr>
          <p:spPr>
            <a:xfrm>
              <a:off x="3795623" y="5439421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Hexagone 19">
              <a:extLst>
                <a:ext uri="{FF2B5EF4-FFF2-40B4-BE49-F238E27FC236}">
                  <a16:creationId xmlns:a16="http://schemas.microsoft.com/office/drawing/2014/main" id="{58B82739-05F0-FED2-0986-FB65E23B400E}"/>
                </a:ext>
              </a:extLst>
            </p:cNvPr>
            <p:cNvSpPr/>
            <p:nvPr/>
          </p:nvSpPr>
          <p:spPr>
            <a:xfrm>
              <a:off x="7406393" y="165029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Hexagone 20">
              <a:extLst>
                <a:ext uri="{FF2B5EF4-FFF2-40B4-BE49-F238E27FC236}">
                  <a16:creationId xmlns:a16="http://schemas.microsoft.com/office/drawing/2014/main" id="{C49CF204-246F-DD05-A4D0-80267F1B4C7E}"/>
                </a:ext>
              </a:extLst>
            </p:cNvPr>
            <p:cNvSpPr/>
            <p:nvPr/>
          </p:nvSpPr>
          <p:spPr>
            <a:xfrm>
              <a:off x="9211165" y="2597574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Hexagone 21">
              <a:extLst>
                <a:ext uri="{FF2B5EF4-FFF2-40B4-BE49-F238E27FC236}">
                  <a16:creationId xmlns:a16="http://schemas.microsoft.com/office/drawing/2014/main" id="{D22A89B0-1723-509E-8509-25DAC5D2FDFB}"/>
                </a:ext>
              </a:extLst>
            </p:cNvPr>
            <p:cNvSpPr/>
            <p:nvPr/>
          </p:nvSpPr>
          <p:spPr>
            <a:xfrm>
              <a:off x="7406393" y="3544857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Hexagone 22">
              <a:extLst>
                <a:ext uri="{FF2B5EF4-FFF2-40B4-BE49-F238E27FC236}">
                  <a16:creationId xmlns:a16="http://schemas.microsoft.com/office/drawing/2014/main" id="{508198B1-3909-241B-969F-7EABF616BDDF}"/>
                </a:ext>
              </a:extLst>
            </p:cNvPr>
            <p:cNvSpPr/>
            <p:nvPr/>
          </p:nvSpPr>
          <p:spPr>
            <a:xfrm>
              <a:off x="9211165" y="4492138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Hexagone 23">
              <a:extLst>
                <a:ext uri="{FF2B5EF4-FFF2-40B4-BE49-F238E27FC236}">
                  <a16:creationId xmlns:a16="http://schemas.microsoft.com/office/drawing/2014/main" id="{4E247504-E871-EE2F-CC1D-DB33A57D0CBD}"/>
                </a:ext>
              </a:extLst>
            </p:cNvPr>
            <p:cNvSpPr/>
            <p:nvPr/>
          </p:nvSpPr>
          <p:spPr>
            <a:xfrm>
              <a:off x="7406395" y="5439421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Hexagone 25">
              <a:extLst>
                <a:ext uri="{FF2B5EF4-FFF2-40B4-BE49-F238E27FC236}">
                  <a16:creationId xmlns:a16="http://schemas.microsoft.com/office/drawing/2014/main" id="{D9F12C98-3C30-A817-565E-59C49647C5F2}"/>
                </a:ext>
              </a:extLst>
            </p:cNvPr>
            <p:cNvSpPr/>
            <p:nvPr/>
          </p:nvSpPr>
          <p:spPr>
            <a:xfrm>
              <a:off x="1989620" y="2597575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Hexagone 26">
              <a:extLst>
                <a:ext uri="{FF2B5EF4-FFF2-40B4-BE49-F238E27FC236}">
                  <a16:creationId xmlns:a16="http://schemas.microsoft.com/office/drawing/2014/main" id="{6A3CB9C9-9E31-5A7B-60D7-818993B7A702}"/>
                </a:ext>
              </a:extLst>
            </p:cNvPr>
            <p:cNvSpPr/>
            <p:nvPr/>
          </p:nvSpPr>
          <p:spPr>
            <a:xfrm>
              <a:off x="184848" y="3544858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Hexagone 27">
              <a:extLst>
                <a:ext uri="{FF2B5EF4-FFF2-40B4-BE49-F238E27FC236}">
                  <a16:creationId xmlns:a16="http://schemas.microsoft.com/office/drawing/2014/main" id="{B4E27B27-B6AD-56BE-D163-52395290849E}"/>
                </a:ext>
              </a:extLst>
            </p:cNvPr>
            <p:cNvSpPr/>
            <p:nvPr/>
          </p:nvSpPr>
          <p:spPr>
            <a:xfrm>
              <a:off x="1989620" y="4492139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Hexagone 28">
              <a:extLst>
                <a:ext uri="{FF2B5EF4-FFF2-40B4-BE49-F238E27FC236}">
                  <a16:creationId xmlns:a16="http://schemas.microsoft.com/office/drawing/2014/main" id="{0C062441-0561-8904-8AD0-E9B7FA7C354A}"/>
                </a:ext>
              </a:extLst>
            </p:cNvPr>
            <p:cNvSpPr/>
            <p:nvPr/>
          </p:nvSpPr>
          <p:spPr>
            <a:xfrm>
              <a:off x="184850" y="5439422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Hexagone 29">
              <a:extLst>
                <a:ext uri="{FF2B5EF4-FFF2-40B4-BE49-F238E27FC236}">
                  <a16:creationId xmlns:a16="http://schemas.microsoft.com/office/drawing/2014/main" id="{416469DD-11D5-C871-A0B3-4D4D93C3AFCE}"/>
                </a:ext>
              </a:extLst>
            </p:cNvPr>
            <p:cNvSpPr/>
            <p:nvPr/>
          </p:nvSpPr>
          <p:spPr>
            <a:xfrm>
              <a:off x="9211165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Hexagone 30">
              <a:extLst>
                <a:ext uri="{FF2B5EF4-FFF2-40B4-BE49-F238E27FC236}">
                  <a16:creationId xmlns:a16="http://schemas.microsoft.com/office/drawing/2014/main" id="{5CB6F43C-01EB-AD6A-D920-F5E6DCB003EA}"/>
                </a:ext>
              </a:extLst>
            </p:cNvPr>
            <p:cNvSpPr/>
            <p:nvPr/>
          </p:nvSpPr>
          <p:spPr>
            <a:xfrm>
              <a:off x="11017165" y="3544858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Hexagone 31">
              <a:extLst>
                <a:ext uri="{FF2B5EF4-FFF2-40B4-BE49-F238E27FC236}">
                  <a16:creationId xmlns:a16="http://schemas.microsoft.com/office/drawing/2014/main" id="{0BEE7F0B-D06F-F0C7-5769-C700F3A5A73C}"/>
                </a:ext>
              </a:extLst>
            </p:cNvPr>
            <p:cNvSpPr/>
            <p:nvPr/>
          </p:nvSpPr>
          <p:spPr>
            <a:xfrm>
              <a:off x="11017167" y="5439422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Hexagone 32">
              <a:extLst>
                <a:ext uri="{FF2B5EF4-FFF2-40B4-BE49-F238E27FC236}">
                  <a16:creationId xmlns:a16="http://schemas.microsoft.com/office/drawing/2014/main" id="{276D67EB-ECE4-EFD4-2E39-AEAECE5E1C39}"/>
                </a:ext>
              </a:extLst>
            </p:cNvPr>
            <p:cNvSpPr/>
            <p:nvPr/>
          </p:nvSpPr>
          <p:spPr>
            <a:xfrm>
              <a:off x="5600392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Hexagone 33">
              <a:extLst>
                <a:ext uri="{FF2B5EF4-FFF2-40B4-BE49-F238E27FC236}">
                  <a16:creationId xmlns:a16="http://schemas.microsoft.com/office/drawing/2014/main" id="{FFEC49E9-CC5A-44E8-D2BF-5A5399AEAB45}"/>
                </a:ext>
              </a:extLst>
            </p:cNvPr>
            <p:cNvSpPr/>
            <p:nvPr/>
          </p:nvSpPr>
          <p:spPr>
            <a:xfrm>
              <a:off x="1980142" y="638670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Hexagone 34">
              <a:extLst>
                <a:ext uri="{FF2B5EF4-FFF2-40B4-BE49-F238E27FC236}">
                  <a16:creationId xmlns:a16="http://schemas.microsoft.com/office/drawing/2014/main" id="{82A5FDCB-D35D-EB9F-B58A-69532DA1403A}"/>
                </a:ext>
              </a:extLst>
            </p:cNvPr>
            <p:cNvSpPr/>
            <p:nvPr/>
          </p:nvSpPr>
          <p:spPr>
            <a:xfrm>
              <a:off x="-1643637" y="4492138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Hexagone 35">
              <a:extLst>
                <a:ext uri="{FF2B5EF4-FFF2-40B4-BE49-F238E27FC236}">
                  <a16:creationId xmlns:a16="http://schemas.microsoft.com/office/drawing/2014/main" id="{7C65492A-6418-69A0-C5E4-823104057E76}"/>
                </a:ext>
              </a:extLst>
            </p:cNvPr>
            <p:cNvSpPr/>
            <p:nvPr/>
          </p:nvSpPr>
          <p:spPr>
            <a:xfrm>
              <a:off x="-1628244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106491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e 36">
            <a:extLst>
              <a:ext uri="{FF2B5EF4-FFF2-40B4-BE49-F238E27FC236}">
                <a16:creationId xmlns:a16="http://schemas.microsoft.com/office/drawing/2014/main" id="{B94A0B9E-7476-8EF3-B249-C9BACED0EA8B}"/>
              </a:ext>
            </a:extLst>
          </p:cNvPr>
          <p:cNvGrpSpPr>
            <a:grpSpLocks noChangeAspect="1"/>
          </p:cNvGrpSpPr>
          <p:nvPr/>
        </p:nvGrpSpPr>
        <p:grpSpPr>
          <a:xfrm>
            <a:off x="-19219853" y="-6053687"/>
            <a:ext cx="44589718" cy="23476413"/>
            <a:chOff x="-1643637" y="354986"/>
            <a:chExt cx="14834660" cy="7810424"/>
          </a:xfrm>
        </p:grpSpPr>
        <p:sp>
          <p:nvSpPr>
            <p:cNvPr id="2" name="Titre 1">
              <a:extLst>
                <a:ext uri="{FF2B5EF4-FFF2-40B4-BE49-F238E27FC236}">
                  <a16:creationId xmlns:a16="http://schemas.microsoft.com/office/drawing/2014/main" id="{EC02DA93-67C9-658E-B0BA-E2ABDD772B45}"/>
                </a:ext>
              </a:extLst>
            </p:cNvPr>
            <p:cNvSpPr txBox="1">
              <a:spLocks/>
            </p:cNvSpPr>
            <p:nvPr/>
          </p:nvSpPr>
          <p:spPr>
            <a:xfrm>
              <a:off x="3045911" y="354986"/>
              <a:ext cx="6100177" cy="110669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6600" b="1" dirty="0">
                  <a:solidFill>
                    <a:srgbClr val="FF8D20"/>
                  </a:solidFill>
                  <a:latin typeface="Bebas Neue" panose="020B0606020202050201" pitchFamily="34" charset="77"/>
                </a:rPr>
                <a:t>La base de données</a:t>
              </a:r>
            </a:p>
          </p:txBody>
        </p:sp>
        <p:sp>
          <p:nvSpPr>
            <p:cNvPr id="5" name="Hexagone 4">
              <a:extLst>
                <a:ext uri="{FF2B5EF4-FFF2-40B4-BE49-F238E27FC236}">
                  <a16:creationId xmlns:a16="http://schemas.microsoft.com/office/drawing/2014/main" id="{A6A8FC19-D47C-F086-D648-C07AAC829DD7}"/>
                </a:ext>
              </a:extLst>
            </p:cNvPr>
            <p:cNvSpPr/>
            <p:nvPr/>
          </p:nvSpPr>
          <p:spPr>
            <a:xfrm>
              <a:off x="3795621" y="165029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Hexagone 6">
              <a:extLst>
                <a:ext uri="{FF2B5EF4-FFF2-40B4-BE49-F238E27FC236}">
                  <a16:creationId xmlns:a16="http://schemas.microsoft.com/office/drawing/2014/main" id="{9856C62A-15BF-BFB3-4648-254940042804}"/>
                </a:ext>
              </a:extLst>
            </p:cNvPr>
            <p:cNvSpPr/>
            <p:nvPr/>
          </p:nvSpPr>
          <p:spPr>
            <a:xfrm>
              <a:off x="5600393" y="2597574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Hexagone 11">
              <a:extLst>
                <a:ext uri="{FF2B5EF4-FFF2-40B4-BE49-F238E27FC236}">
                  <a16:creationId xmlns:a16="http://schemas.microsoft.com/office/drawing/2014/main" id="{50E45970-92E2-DCA5-EFE4-50A1384640B8}"/>
                </a:ext>
              </a:extLst>
            </p:cNvPr>
            <p:cNvSpPr/>
            <p:nvPr/>
          </p:nvSpPr>
          <p:spPr>
            <a:xfrm>
              <a:off x="3795621" y="3544857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Hexagone 17">
              <a:extLst>
                <a:ext uri="{FF2B5EF4-FFF2-40B4-BE49-F238E27FC236}">
                  <a16:creationId xmlns:a16="http://schemas.microsoft.com/office/drawing/2014/main" id="{B088EF86-89A5-F7A6-9CA4-A65844328690}"/>
                </a:ext>
              </a:extLst>
            </p:cNvPr>
            <p:cNvSpPr/>
            <p:nvPr/>
          </p:nvSpPr>
          <p:spPr>
            <a:xfrm>
              <a:off x="5600393" y="4492138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Hexagone 18">
              <a:extLst>
                <a:ext uri="{FF2B5EF4-FFF2-40B4-BE49-F238E27FC236}">
                  <a16:creationId xmlns:a16="http://schemas.microsoft.com/office/drawing/2014/main" id="{A8CC5845-FA71-1521-8592-ACA9913065E3}"/>
                </a:ext>
              </a:extLst>
            </p:cNvPr>
            <p:cNvSpPr/>
            <p:nvPr/>
          </p:nvSpPr>
          <p:spPr>
            <a:xfrm>
              <a:off x="3795623" y="5439421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Hexagone 19">
              <a:extLst>
                <a:ext uri="{FF2B5EF4-FFF2-40B4-BE49-F238E27FC236}">
                  <a16:creationId xmlns:a16="http://schemas.microsoft.com/office/drawing/2014/main" id="{58B82739-05F0-FED2-0986-FB65E23B400E}"/>
                </a:ext>
              </a:extLst>
            </p:cNvPr>
            <p:cNvSpPr/>
            <p:nvPr/>
          </p:nvSpPr>
          <p:spPr>
            <a:xfrm>
              <a:off x="7406393" y="165029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Hexagone 20">
              <a:extLst>
                <a:ext uri="{FF2B5EF4-FFF2-40B4-BE49-F238E27FC236}">
                  <a16:creationId xmlns:a16="http://schemas.microsoft.com/office/drawing/2014/main" id="{C49CF204-246F-DD05-A4D0-80267F1B4C7E}"/>
                </a:ext>
              </a:extLst>
            </p:cNvPr>
            <p:cNvSpPr/>
            <p:nvPr/>
          </p:nvSpPr>
          <p:spPr>
            <a:xfrm>
              <a:off x="9211165" y="2597574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Hexagone 21">
              <a:extLst>
                <a:ext uri="{FF2B5EF4-FFF2-40B4-BE49-F238E27FC236}">
                  <a16:creationId xmlns:a16="http://schemas.microsoft.com/office/drawing/2014/main" id="{D22A89B0-1723-509E-8509-25DAC5D2FDFB}"/>
                </a:ext>
              </a:extLst>
            </p:cNvPr>
            <p:cNvSpPr/>
            <p:nvPr/>
          </p:nvSpPr>
          <p:spPr>
            <a:xfrm>
              <a:off x="7406393" y="3544857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Hexagone 22">
              <a:extLst>
                <a:ext uri="{FF2B5EF4-FFF2-40B4-BE49-F238E27FC236}">
                  <a16:creationId xmlns:a16="http://schemas.microsoft.com/office/drawing/2014/main" id="{508198B1-3909-241B-969F-7EABF616BDDF}"/>
                </a:ext>
              </a:extLst>
            </p:cNvPr>
            <p:cNvSpPr/>
            <p:nvPr/>
          </p:nvSpPr>
          <p:spPr>
            <a:xfrm>
              <a:off x="9211165" y="4492138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Hexagone 23">
              <a:extLst>
                <a:ext uri="{FF2B5EF4-FFF2-40B4-BE49-F238E27FC236}">
                  <a16:creationId xmlns:a16="http://schemas.microsoft.com/office/drawing/2014/main" id="{4E247504-E871-EE2F-CC1D-DB33A57D0CBD}"/>
                </a:ext>
              </a:extLst>
            </p:cNvPr>
            <p:cNvSpPr/>
            <p:nvPr/>
          </p:nvSpPr>
          <p:spPr>
            <a:xfrm>
              <a:off x="7406395" y="5439421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Hexagone 25">
              <a:extLst>
                <a:ext uri="{FF2B5EF4-FFF2-40B4-BE49-F238E27FC236}">
                  <a16:creationId xmlns:a16="http://schemas.microsoft.com/office/drawing/2014/main" id="{D9F12C98-3C30-A817-565E-59C49647C5F2}"/>
                </a:ext>
              </a:extLst>
            </p:cNvPr>
            <p:cNvSpPr/>
            <p:nvPr/>
          </p:nvSpPr>
          <p:spPr>
            <a:xfrm>
              <a:off x="1989620" y="2597575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Hexagone 26">
              <a:extLst>
                <a:ext uri="{FF2B5EF4-FFF2-40B4-BE49-F238E27FC236}">
                  <a16:creationId xmlns:a16="http://schemas.microsoft.com/office/drawing/2014/main" id="{6A3CB9C9-9E31-5A7B-60D7-818993B7A702}"/>
                </a:ext>
              </a:extLst>
            </p:cNvPr>
            <p:cNvSpPr/>
            <p:nvPr/>
          </p:nvSpPr>
          <p:spPr>
            <a:xfrm>
              <a:off x="184848" y="3544858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Hexagone 27">
              <a:extLst>
                <a:ext uri="{FF2B5EF4-FFF2-40B4-BE49-F238E27FC236}">
                  <a16:creationId xmlns:a16="http://schemas.microsoft.com/office/drawing/2014/main" id="{B4E27B27-B6AD-56BE-D163-52395290849E}"/>
                </a:ext>
              </a:extLst>
            </p:cNvPr>
            <p:cNvSpPr/>
            <p:nvPr/>
          </p:nvSpPr>
          <p:spPr>
            <a:xfrm>
              <a:off x="1989620" y="4492139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Hexagone 28">
              <a:extLst>
                <a:ext uri="{FF2B5EF4-FFF2-40B4-BE49-F238E27FC236}">
                  <a16:creationId xmlns:a16="http://schemas.microsoft.com/office/drawing/2014/main" id="{0C062441-0561-8904-8AD0-E9B7FA7C354A}"/>
                </a:ext>
              </a:extLst>
            </p:cNvPr>
            <p:cNvSpPr/>
            <p:nvPr/>
          </p:nvSpPr>
          <p:spPr>
            <a:xfrm>
              <a:off x="184850" y="5439422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Hexagone 29">
              <a:extLst>
                <a:ext uri="{FF2B5EF4-FFF2-40B4-BE49-F238E27FC236}">
                  <a16:creationId xmlns:a16="http://schemas.microsoft.com/office/drawing/2014/main" id="{416469DD-11D5-C871-A0B3-4D4D93C3AFCE}"/>
                </a:ext>
              </a:extLst>
            </p:cNvPr>
            <p:cNvSpPr/>
            <p:nvPr/>
          </p:nvSpPr>
          <p:spPr>
            <a:xfrm>
              <a:off x="9211165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Hexagone 30">
              <a:extLst>
                <a:ext uri="{FF2B5EF4-FFF2-40B4-BE49-F238E27FC236}">
                  <a16:creationId xmlns:a16="http://schemas.microsoft.com/office/drawing/2014/main" id="{5CB6F43C-01EB-AD6A-D920-F5E6DCB003EA}"/>
                </a:ext>
              </a:extLst>
            </p:cNvPr>
            <p:cNvSpPr/>
            <p:nvPr/>
          </p:nvSpPr>
          <p:spPr>
            <a:xfrm>
              <a:off x="11017165" y="3544858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Hexagone 31">
              <a:extLst>
                <a:ext uri="{FF2B5EF4-FFF2-40B4-BE49-F238E27FC236}">
                  <a16:creationId xmlns:a16="http://schemas.microsoft.com/office/drawing/2014/main" id="{0BEE7F0B-D06F-F0C7-5769-C700F3A5A73C}"/>
                </a:ext>
              </a:extLst>
            </p:cNvPr>
            <p:cNvSpPr/>
            <p:nvPr/>
          </p:nvSpPr>
          <p:spPr>
            <a:xfrm>
              <a:off x="11017167" y="5439422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Hexagone 32">
              <a:extLst>
                <a:ext uri="{FF2B5EF4-FFF2-40B4-BE49-F238E27FC236}">
                  <a16:creationId xmlns:a16="http://schemas.microsoft.com/office/drawing/2014/main" id="{276D67EB-ECE4-EFD4-2E39-AEAECE5E1C39}"/>
                </a:ext>
              </a:extLst>
            </p:cNvPr>
            <p:cNvSpPr/>
            <p:nvPr/>
          </p:nvSpPr>
          <p:spPr>
            <a:xfrm>
              <a:off x="5600392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Hexagone 33">
              <a:extLst>
                <a:ext uri="{FF2B5EF4-FFF2-40B4-BE49-F238E27FC236}">
                  <a16:creationId xmlns:a16="http://schemas.microsoft.com/office/drawing/2014/main" id="{FFEC49E9-CC5A-44E8-D2BF-5A5399AEAB45}"/>
                </a:ext>
              </a:extLst>
            </p:cNvPr>
            <p:cNvSpPr/>
            <p:nvPr/>
          </p:nvSpPr>
          <p:spPr>
            <a:xfrm>
              <a:off x="1980142" y="638670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Hexagone 34">
              <a:extLst>
                <a:ext uri="{FF2B5EF4-FFF2-40B4-BE49-F238E27FC236}">
                  <a16:creationId xmlns:a16="http://schemas.microsoft.com/office/drawing/2014/main" id="{82A5FDCB-D35D-EB9F-B58A-69532DA1403A}"/>
                </a:ext>
              </a:extLst>
            </p:cNvPr>
            <p:cNvSpPr/>
            <p:nvPr/>
          </p:nvSpPr>
          <p:spPr>
            <a:xfrm>
              <a:off x="-1643637" y="4492138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Hexagone 35">
              <a:extLst>
                <a:ext uri="{FF2B5EF4-FFF2-40B4-BE49-F238E27FC236}">
                  <a16:creationId xmlns:a16="http://schemas.microsoft.com/office/drawing/2014/main" id="{7C65492A-6418-69A0-C5E4-823104057E76}"/>
                </a:ext>
              </a:extLst>
            </p:cNvPr>
            <p:cNvSpPr/>
            <p:nvPr/>
          </p:nvSpPr>
          <p:spPr>
            <a:xfrm>
              <a:off x="-1628244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521886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e 36">
            <a:extLst>
              <a:ext uri="{FF2B5EF4-FFF2-40B4-BE49-F238E27FC236}">
                <a16:creationId xmlns:a16="http://schemas.microsoft.com/office/drawing/2014/main" id="{B94A0B9E-7476-8EF3-B249-C9BACED0EA8B}"/>
              </a:ext>
            </a:extLst>
          </p:cNvPr>
          <p:cNvGrpSpPr>
            <a:grpSpLocks noChangeAspect="1"/>
          </p:cNvGrpSpPr>
          <p:nvPr/>
        </p:nvGrpSpPr>
        <p:grpSpPr>
          <a:xfrm>
            <a:off x="-1643637" y="354986"/>
            <a:ext cx="14834660" cy="7810424"/>
            <a:chOff x="-1643637" y="354986"/>
            <a:chExt cx="14834660" cy="7810424"/>
          </a:xfrm>
        </p:grpSpPr>
        <p:sp>
          <p:nvSpPr>
            <p:cNvPr id="2" name="Titre 1">
              <a:extLst>
                <a:ext uri="{FF2B5EF4-FFF2-40B4-BE49-F238E27FC236}">
                  <a16:creationId xmlns:a16="http://schemas.microsoft.com/office/drawing/2014/main" id="{EC02DA93-67C9-658E-B0BA-E2ABDD772B45}"/>
                </a:ext>
              </a:extLst>
            </p:cNvPr>
            <p:cNvSpPr txBox="1">
              <a:spLocks/>
            </p:cNvSpPr>
            <p:nvPr/>
          </p:nvSpPr>
          <p:spPr>
            <a:xfrm>
              <a:off x="3045911" y="354986"/>
              <a:ext cx="6100177" cy="110669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6600" b="1" dirty="0">
                  <a:solidFill>
                    <a:srgbClr val="FF8D20"/>
                  </a:solidFill>
                  <a:latin typeface="Bebas Neue" panose="020B0606020202050201" pitchFamily="34" charset="77"/>
                </a:rPr>
                <a:t>La base de données</a:t>
              </a:r>
            </a:p>
          </p:txBody>
        </p:sp>
        <p:sp>
          <p:nvSpPr>
            <p:cNvPr id="5" name="Hexagone 4">
              <a:extLst>
                <a:ext uri="{FF2B5EF4-FFF2-40B4-BE49-F238E27FC236}">
                  <a16:creationId xmlns:a16="http://schemas.microsoft.com/office/drawing/2014/main" id="{A6A8FC19-D47C-F086-D648-C07AAC829DD7}"/>
                </a:ext>
              </a:extLst>
            </p:cNvPr>
            <p:cNvSpPr/>
            <p:nvPr/>
          </p:nvSpPr>
          <p:spPr>
            <a:xfrm>
              <a:off x="3795621" y="165029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Hexagone 6">
              <a:extLst>
                <a:ext uri="{FF2B5EF4-FFF2-40B4-BE49-F238E27FC236}">
                  <a16:creationId xmlns:a16="http://schemas.microsoft.com/office/drawing/2014/main" id="{9856C62A-15BF-BFB3-4648-254940042804}"/>
                </a:ext>
              </a:extLst>
            </p:cNvPr>
            <p:cNvSpPr/>
            <p:nvPr/>
          </p:nvSpPr>
          <p:spPr>
            <a:xfrm>
              <a:off x="5600393" y="2597574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Hexagone 11">
              <a:extLst>
                <a:ext uri="{FF2B5EF4-FFF2-40B4-BE49-F238E27FC236}">
                  <a16:creationId xmlns:a16="http://schemas.microsoft.com/office/drawing/2014/main" id="{50E45970-92E2-DCA5-EFE4-50A1384640B8}"/>
                </a:ext>
              </a:extLst>
            </p:cNvPr>
            <p:cNvSpPr/>
            <p:nvPr/>
          </p:nvSpPr>
          <p:spPr>
            <a:xfrm>
              <a:off x="3795621" y="3544857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Hexagone 17">
              <a:extLst>
                <a:ext uri="{FF2B5EF4-FFF2-40B4-BE49-F238E27FC236}">
                  <a16:creationId xmlns:a16="http://schemas.microsoft.com/office/drawing/2014/main" id="{B088EF86-89A5-F7A6-9CA4-A65844328690}"/>
                </a:ext>
              </a:extLst>
            </p:cNvPr>
            <p:cNvSpPr/>
            <p:nvPr/>
          </p:nvSpPr>
          <p:spPr>
            <a:xfrm>
              <a:off x="5600393" y="4492138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Hexagone 18">
              <a:extLst>
                <a:ext uri="{FF2B5EF4-FFF2-40B4-BE49-F238E27FC236}">
                  <a16:creationId xmlns:a16="http://schemas.microsoft.com/office/drawing/2014/main" id="{A8CC5845-FA71-1521-8592-ACA9913065E3}"/>
                </a:ext>
              </a:extLst>
            </p:cNvPr>
            <p:cNvSpPr/>
            <p:nvPr/>
          </p:nvSpPr>
          <p:spPr>
            <a:xfrm>
              <a:off x="3795623" y="5439421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Hexagone 19">
              <a:extLst>
                <a:ext uri="{FF2B5EF4-FFF2-40B4-BE49-F238E27FC236}">
                  <a16:creationId xmlns:a16="http://schemas.microsoft.com/office/drawing/2014/main" id="{58B82739-05F0-FED2-0986-FB65E23B400E}"/>
                </a:ext>
              </a:extLst>
            </p:cNvPr>
            <p:cNvSpPr/>
            <p:nvPr/>
          </p:nvSpPr>
          <p:spPr>
            <a:xfrm>
              <a:off x="7406393" y="165029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Hexagone 20">
              <a:extLst>
                <a:ext uri="{FF2B5EF4-FFF2-40B4-BE49-F238E27FC236}">
                  <a16:creationId xmlns:a16="http://schemas.microsoft.com/office/drawing/2014/main" id="{C49CF204-246F-DD05-A4D0-80267F1B4C7E}"/>
                </a:ext>
              </a:extLst>
            </p:cNvPr>
            <p:cNvSpPr/>
            <p:nvPr/>
          </p:nvSpPr>
          <p:spPr>
            <a:xfrm>
              <a:off x="9211165" y="2597574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Hexagone 21">
              <a:extLst>
                <a:ext uri="{FF2B5EF4-FFF2-40B4-BE49-F238E27FC236}">
                  <a16:creationId xmlns:a16="http://schemas.microsoft.com/office/drawing/2014/main" id="{D22A89B0-1723-509E-8509-25DAC5D2FDFB}"/>
                </a:ext>
              </a:extLst>
            </p:cNvPr>
            <p:cNvSpPr/>
            <p:nvPr/>
          </p:nvSpPr>
          <p:spPr>
            <a:xfrm>
              <a:off x="7406393" y="3544857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Hexagone 22">
              <a:extLst>
                <a:ext uri="{FF2B5EF4-FFF2-40B4-BE49-F238E27FC236}">
                  <a16:creationId xmlns:a16="http://schemas.microsoft.com/office/drawing/2014/main" id="{508198B1-3909-241B-969F-7EABF616BDDF}"/>
                </a:ext>
              </a:extLst>
            </p:cNvPr>
            <p:cNvSpPr/>
            <p:nvPr/>
          </p:nvSpPr>
          <p:spPr>
            <a:xfrm>
              <a:off x="9211165" y="4492138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Hexagone 23">
              <a:extLst>
                <a:ext uri="{FF2B5EF4-FFF2-40B4-BE49-F238E27FC236}">
                  <a16:creationId xmlns:a16="http://schemas.microsoft.com/office/drawing/2014/main" id="{4E247504-E871-EE2F-CC1D-DB33A57D0CBD}"/>
                </a:ext>
              </a:extLst>
            </p:cNvPr>
            <p:cNvSpPr/>
            <p:nvPr/>
          </p:nvSpPr>
          <p:spPr>
            <a:xfrm>
              <a:off x="7406395" y="5439421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Hexagone 25">
              <a:extLst>
                <a:ext uri="{FF2B5EF4-FFF2-40B4-BE49-F238E27FC236}">
                  <a16:creationId xmlns:a16="http://schemas.microsoft.com/office/drawing/2014/main" id="{D9F12C98-3C30-A817-565E-59C49647C5F2}"/>
                </a:ext>
              </a:extLst>
            </p:cNvPr>
            <p:cNvSpPr/>
            <p:nvPr/>
          </p:nvSpPr>
          <p:spPr>
            <a:xfrm>
              <a:off x="1989620" y="2597575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Hexagone 26">
              <a:extLst>
                <a:ext uri="{FF2B5EF4-FFF2-40B4-BE49-F238E27FC236}">
                  <a16:creationId xmlns:a16="http://schemas.microsoft.com/office/drawing/2014/main" id="{6A3CB9C9-9E31-5A7B-60D7-818993B7A702}"/>
                </a:ext>
              </a:extLst>
            </p:cNvPr>
            <p:cNvSpPr/>
            <p:nvPr/>
          </p:nvSpPr>
          <p:spPr>
            <a:xfrm>
              <a:off x="184848" y="3544858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Hexagone 27">
              <a:extLst>
                <a:ext uri="{FF2B5EF4-FFF2-40B4-BE49-F238E27FC236}">
                  <a16:creationId xmlns:a16="http://schemas.microsoft.com/office/drawing/2014/main" id="{B4E27B27-B6AD-56BE-D163-52395290849E}"/>
                </a:ext>
              </a:extLst>
            </p:cNvPr>
            <p:cNvSpPr/>
            <p:nvPr/>
          </p:nvSpPr>
          <p:spPr>
            <a:xfrm>
              <a:off x="1989620" y="4492139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Hexagone 28">
              <a:extLst>
                <a:ext uri="{FF2B5EF4-FFF2-40B4-BE49-F238E27FC236}">
                  <a16:creationId xmlns:a16="http://schemas.microsoft.com/office/drawing/2014/main" id="{0C062441-0561-8904-8AD0-E9B7FA7C354A}"/>
                </a:ext>
              </a:extLst>
            </p:cNvPr>
            <p:cNvSpPr/>
            <p:nvPr/>
          </p:nvSpPr>
          <p:spPr>
            <a:xfrm>
              <a:off x="184850" y="5439422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Hexagone 29">
              <a:extLst>
                <a:ext uri="{FF2B5EF4-FFF2-40B4-BE49-F238E27FC236}">
                  <a16:creationId xmlns:a16="http://schemas.microsoft.com/office/drawing/2014/main" id="{416469DD-11D5-C871-A0B3-4D4D93C3AFCE}"/>
                </a:ext>
              </a:extLst>
            </p:cNvPr>
            <p:cNvSpPr/>
            <p:nvPr/>
          </p:nvSpPr>
          <p:spPr>
            <a:xfrm>
              <a:off x="9211165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Hexagone 30">
              <a:extLst>
                <a:ext uri="{FF2B5EF4-FFF2-40B4-BE49-F238E27FC236}">
                  <a16:creationId xmlns:a16="http://schemas.microsoft.com/office/drawing/2014/main" id="{5CB6F43C-01EB-AD6A-D920-F5E6DCB003EA}"/>
                </a:ext>
              </a:extLst>
            </p:cNvPr>
            <p:cNvSpPr/>
            <p:nvPr/>
          </p:nvSpPr>
          <p:spPr>
            <a:xfrm>
              <a:off x="11017165" y="3544858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Hexagone 31">
              <a:extLst>
                <a:ext uri="{FF2B5EF4-FFF2-40B4-BE49-F238E27FC236}">
                  <a16:creationId xmlns:a16="http://schemas.microsoft.com/office/drawing/2014/main" id="{0BEE7F0B-D06F-F0C7-5769-C700F3A5A73C}"/>
                </a:ext>
              </a:extLst>
            </p:cNvPr>
            <p:cNvSpPr/>
            <p:nvPr/>
          </p:nvSpPr>
          <p:spPr>
            <a:xfrm>
              <a:off x="11017167" y="5439422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Hexagone 32">
              <a:extLst>
                <a:ext uri="{FF2B5EF4-FFF2-40B4-BE49-F238E27FC236}">
                  <a16:creationId xmlns:a16="http://schemas.microsoft.com/office/drawing/2014/main" id="{276D67EB-ECE4-EFD4-2E39-AEAECE5E1C39}"/>
                </a:ext>
              </a:extLst>
            </p:cNvPr>
            <p:cNvSpPr/>
            <p:nvPr/>
          </p:nvSpPr>
          <p:spPr>
            <a:xfrm>
              <a:off x="5600392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Hexagone 33">
              <a:extLst>
                <a:ext uri="{FF2B5EF4-FFF2-40B4-BE49-F238E27FC236}">
                  <a16:creationId xmlns:a16="http://schemas.microsoft.com/office/drawing/2014/main" id="{FFEC49E9-CC5A-44E8-D2BF-5A5399AEAB45}"/>
                </a:ext>
              </a:extLst>
            </p:cNvPr>
            <p:cNvSpPr/>
            <p:nvPr/>
          </p:nvSpPr>
          <p:spPr>
            <a:xfrm>
              <a:off x="1980142" y="638670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Hexagone 34">
              <a:extLst>
                <a:ext uri="{FF2B5EF4-FFF2-40B4-BE49-F238E27FC236}">
                  <a16:creationId xmlns:a16="http://schemas.microsoft.com/office/drawing/2014/main" id="{82A5FDCB-D35D-EB9F-B58A-69532DA1403A}"/>
                </a:ext>
              </a:extLst>
            </p:cNvPr>
            <p:cNvSpPr/>
            <p:nvPr/>
          </p:nvSpPr>
          <p:spPr>
            <a:xfrm>
              <a:off x="-1643637" y="4492138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Hexagone 35">
              <a:extLst>
                <a:ext uri="{FF2B5EF4-FFF2-40B4-BE49-F238E27FC236}">
                  <a16:creationId xmlns:a16="http://schemas.microsoft.com/office/drawing/2014/main" id="{7C65492A-6418-69A0-C5E4-823104057E76}"/>
                </a:ext>
              </a:extLst>
            </p:cNvPr>
            <p:cNvSpPr/>
            <p:nvPr/>
          </p:nvSpPr>
          <p:spPr>
            <a:xfrm>
              <a:off x="-1628244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3512065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e 36">
            <a:extLst>
              <a:ext uri="{FF2B5EF4-FFF2-40B4-BE49-F238E27FC236}">
                <a16:creationId xmlns:a16="http://schemas.microsoft.com/office/drawing/2014/main" id="{B94A0B9E-7476-8EF3-B249-C9BACED0EA8B}"/>
              </a:ext>
            </a:extLst>
          </p:cNvPr>
          <p:cNvGrpSpPr>
            <a:grpSpLocks noChangeAspect="1"/>
          </p:cNvGrpSpPr>
          <p:nvPr/>
        </p:nvGrpSpPr>
        <p:grpSpPr>
          <a:xfrm>
            <a:off x="-24340493" y="-8796887"/>
            <a:ext cx="44589718" cy="23476413"/>
            <a:chOff x="-1643637" y="354986"/>
            <a:chExt cx="14834660" cy="7810424"/>
          </a:xfrm>
        </p:grpSpPr>
        <p:sp>
          <p:nvSpPr>
            <p:cNvPr id="2" name="Titre 1">
              <a:extLst>
                <a:ext uri="{FF2B5EF4-FFF2-40B4-BE49-F238E27FC236}">
                  <a16:creationId xmlns:a16="http://schemas.microsoft.com/office/drawing/2014/main" id="{EC02DA93-67C9-658E-B0BA-E2ABDD772B45}"/>
                </a:ext>
              </a:extLst>
            </p:cNvPr>
            <p:cNvSpPr txBox="1">
              <a:spLocks/>
            </p:cNvSpPr>
            <p:nvPr/>
          </p:nvSpPr>
          <p:spPr>
            <a:xfrm>
              <a:off x="3045911" y="354986"/>
              <a:ext cx="6100177" cy="110669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6600" b="1" dirty="0">
                  <a:solidFill>
                    <a:srgbClr val="FF8D20"/>
                  </a:solidFill>
                  <a:latin typeface="Bebas Neue" panose="020B0606020202050201" pitchFamily="34" charset="77"/>
                </a:rPr>
                <a:t>La base de données</a:t>
              </a:r>
            </a:p>
          </p:txBody>
        </p:sp>
        <p:sp>
          <p:nvSpPr>
            <p:cNvPr id="5" name="Hexagone 4">
              <a:extLst>
                <a:ext uri="{FF2B5EF4-FFF2-40B4-BE49-F238E27FC236}">
                  <a16:creationId xmlns:a16="http://schemas.microsoft.com/office/drawing/2014/main" id="{A6A8FC19-D47C-F086-D648-C07AAC829DD7}"/>
                </a:ext>
              </a:extLst>
            </p:cNvPr>
            <p:cNvSpPr/>
            <p:nvPr/>
          </p:nvSpPr>
          <p:spPr>
            <a:xfrm>
              <a:off x="3795621" y="165029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Hexagone 6">
              <a:extLst>
                <a:ext uri="{FF2B5EF4-FFF2-40B4-BE49-F238E27FC236}">
                  <a16:creationId xmlns:a16="http://schemas.microsoft.com/office/drawing/2014/main" id="{9856C62A-15BF-BFB3-4648-254940042804}"/>
                </a:ext>
              </a:extLst>
            </p:cNvPr>
            <p:cNvSpPr/>
            <p:nvPr/>
          </p:nvSpPr>
          <p:spPr>
            <a:xfrm>
              <a:off x="5600393" y="2597574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Hexagone 11">
              <a:extLst>
                <a:ext uri="{FF2B5EF4-FFF2-40B4-BE49-F238E27FC236}">
                  <a16:creationId xmlns:a16="http://schemas.microsoft.com/office/drawing/2014/main" id="{50E45970-92E2-DCA5-EFE4-50A1384640B8}"/>
                </a:ext>
              </a:extLst>
            </p:cNvPr>
            <p:cNvSpPr/>
            <p:nvPr/>
          </p:nvSpPr>
          <p:spPr>
            <a:xfrm>
              <a:off x="3795621" y="3544857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Hexagone 17">
              <a:extLst>
                <a:ext uri="{FF2B5EF4-FFF2-40B4-BE49-F238E27FC236}">
                  <a16:creationId xmlns:a16="http://schemas.microsoft.com/office/drawing/2014/main" id="{B088EF86-89A5-F7A6-9CA4-A65844328690}"/>
                </a:ext>
              </a:extLst>
            </p:cNvPr>
            <p:cNvSpPr/>
            <p:nvPr/>
          </p:nvSpPr>
          <p:spPr>
            <a:xfrm>
              <a:off x="5600393" y="4492138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Hexagone 18">
              <a:extLst>
                <a:ext uri="{FF2B5EF4-FFF2-40B4-BE49-F238E27FC236}">
                  <a16:creationId xmlns:a16="http://schemas.microsoft.com/office/drawing/2014/main" id="{A8CC5845-FA71-1521-8592-ACA9913065E3}"/>
                </a:ext>
              </a:extLst>
            </p:cNvPr>
            <p:cNvSpPr/>
            <p:nvPr/>
          </p:nvSpPr>
          <p:spPr>
            <a:xfrm>
              <a:off x="3795623" y="5439421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Hexagone 19">
              <a:extLst>
                <a:ext uri="{FF2B5EF4-FFF2-40B4-BE49-F238E27FC236}">
                  <a16:creationId xmlns:a16="http://schemas.microsoft.com/office/drawing/2014/main" id="{58B82739-05F0-FED2-0986-FB65E23B400E}"/>
                </a:ext>
              </a:extLst>
            </p:cNvPr>
            <p:cNvSpPr/>
            <p:nvPr/>
          </p:nvSpPr>
          <p:spPr>
            <a:xfrm>
              <a:off x="7406393" y="165029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Hexagone 20">
              <a:extLst>
                <a:ext uri="{FF2B5EF4-FFF2-40B4-BE49-F238E27FC236}">
                  <a16:creationId xmlns:a16="http://schemas.microsoft.com/office/drawing/2014/main" id="{C49CF204-246F-DD05-A4D0-80267F1B4C7E}"/>
                </a:ext>
              </a:extLst>
            </p:cNvPr>
            <p:cNvSpPr/>
            <p:nvPr/>
          </p:nvSpPr>
          <p:spPr>
            <a:xfrm>
              <a:off x="9211165" y="2597574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Hexagone 21">
              <a:extLst>
                <a:ext uri="{FF2B5EF4-FFF2-40B4-BE49-F238E27FC236}">
                  <a16:creationId xmlns:a16="http://schemas.microsoft.com/office/drawing/2014/main" id="{D22A89B0-1723-509E-8509-25DAC5D2FDFB}"/>
                </a:ext>
              </a:extLst>
            </p:cNvPr>
            <p:cNvSpPr/>
            <p:nvPr/>
          </p:nvSpPr>
          <p:spPr>
            <a:xfrm>
              <a:off x="7406393" y="3544857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Hexagone 22">
              <a:extLst>
                <a:ext uri="{FF2B5EF4-FFF2-40B4-BE49-F238E27FC236}">
                  <a16:creationId xmlns:a16="http://schemas.microsoft.com/office/drawing/2014/main" id="{508198B1-3909-241B-969F-7EABF616BDDF}"/>
                </a:ext>
              </a:extLst>
            </p:cNvPr>
            <p:cNvSpPr/>
            <p:nvPr/>
          </p:nvSpPr>
          <p:spPr>
            <a:xfrm>
              <a:off x="9211165" y="4492138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Hexagone 23">
              <a:extLst>
                <a:ext uri="{FF2B5EF4-FFF2-40B4-BE49-F238E27FC236}">
                  <a16:creationId xmlns:a16="http://schemas.microsoft.com/office/drawing/2014/main" id="{4E247504-E871-EE2F-CC1D-DB33A57D0CBD}"/>
                </a:ext>
              </a:extLst>
            </p:cNvPr>
            <p:cNvSpPr/>
            <p:nvPr/>
          </p:nvSpPr>
          <p:spPr>
            <a:xfrm>
              <a:off x="7406395" y="5439421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Hexagone 25">
              <a:extLst>
                <a:ext uri="{FF2B5EF4-FFF2-40B4-BE49-F238E27FC236}">
                  <a16:creationId xmlns:a16="http://schemas.microsoft.com/office/drawing/2014/main" id="{D9F12C98-3C30-A817-565E-59C49647C5F2}"/>
                </a:ext>
              </a:extLst>
            </p:cNvPr>
            <p:cNvSpPr/>
            <p:nvPr/>
          </p:nvSpPr>
          <p:spPr>
            <a:xfrm>
              <a:off x="1989620" y="2597575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Hexagone 26">
              <a:extLst>
                <a:ext uri="{FF2B5EF4-FFF2-40B4-BE49-F238E27FC236}">
                  <a16:creationId xmlns:a16="http://schemas.microsoft.com/office/drawing/2014/main" id="{6A3CB9C9-9E31-5A7B-60D7-818993B7A702}"/>
                </a:ext>
              </a:extLst>
            </p:cNvPr>
            <p:cNvSpPr/>
            <p:nvPr/>
          </p:nvSpPr>
          <p:spPr>
            <a:xfrm>
              <a:off x="184848" y="3544858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Hexagone 27">
              <a:extLst>
                <a:ext uri="{FF2B5EF4-FFF2-40B4-BE49-F238E27FC236}">
                  <a16:creationId xmlns:a16="http://schemas.microsoft.com/office/drawing/2014/main" id="{B4E27B27-B6AD-56BE-D163-52395290849E}"/>
                </a:ext>
              </a:extLst>
            </p:cNvPr>
            <p:cNvSpPr/>
            <p:nvPr/>
          </p:nvSpPr>
          <p:spPr>
            <a:xfrm>
              <a:off x="1989620" y="4492139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Hexagone 28">
              <a:extLst>
                <a:ext uri="{FF2B5EF4-FFF2-40B4-BE49-F238E27FC236}">
                  <a16:creationId xmlns:a16="http://schemas.microsoft.com/office/drawing/2014/main" id="{0C062441-0561-8904-8AD0-E9B7FA7C354A}"/>
                </a:ext>
              </a:extLst>
            </p:cNvPr>
            <p:cNvSpPr/>
            <p:nvPr/>
          </p:nvSpPr>
          <p:spPr>
            <a:xfrm>
              <a:off x="184850" y="5439422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Hexagone 29">
              <a:extLst>
                <a:ext uri="{FF2B5EF4-FFF2-40B4-BE49-F238E27FC236}">
                  <a16:creationId xmlns:a16="http://schemas.microsoft.com/office/drawing/2014/main" id="{416469DD-11D5-C871-A0B3-4D4D93C3AFCE}"/>
                </a:ext>
              </a:extLst>
            </p:cNvPr>
            <p:cNvSpPr/>
            <p:nvPr/>
          </p:nvSpPr>
          <p:spPr>
            <a:xfrm>
              <a:off x="9211165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Hexagone 30">
              <a:extLst>
                <a:ext uri="{FF2B5EF4-FFF2-40B4-BE49-F238E27FC236}">
                  <a16:creationId xmlns:a16="http://schemas.microsoft.com/office/drawing/2014/main" id="{5CB6F43C-01EB-AD6A-D920-F5E6DCB003EA}"/>
                </a:ext>
              </a:extLst>
            </p:cNvPr>
            <p:cNvSpPr/>
            <p:nvPr/>
          </p:nvSpPr>
          <p:spPr>
            <a:xfrm>
              <a:off x="11017165" y="3544858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Hexagone 31">
              <a:extLst>
                <a:ext uri="{FF2B5EF4-FFF2-40B4-BE49-F238E27FC236}">
                  <a16:creationId xmlns:a16="http://schemas.microsoft.com/office/drawing/2014/main" id="{0BEE7F0B-D06F-F0C7-5769-C700F3A5A73C}"/>
                </a:ext>
              </a:extLst>
            </p:cNvPr>
            <p:cNvSpPr/>
            <p:nvPr/>
          </p:nvSpPr>
          <p:spPr>
            <a:xfrm>
              <a:off x="11017167" y="5439422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Hexagone 32">
              <a:extLst>
                <a:ext uri="{FF2B5EF4-FFF2-40B4-BE49-F238E27FC236}">
                  <a16:creationId xmlns:a16="http://schemas.microsoft.com/office/drawing/2014/main" id="{276D67EB-ECE4-EFD4-2E39-AEAECE5E1C39}"/>
                </a:ext>
              </a:extLst>
            </p:cNvPr>
            <p:cNvSpPr/>
            <p:nvPr/>
          </p:nvSpPr>
          <p:spPr>
            <a:xfrm>
              <a:off x="5600392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Hexagone 33">
              <a:extLst>
                <a:ext uri="{FF2B5EF4-FFF2-40B4-BE49-F238E27FC236}">
                  <a16:creationId xmlns:a16="http://schemas.microsoft.com/office/drawing/2014/main" id="{FFEC49E9-CC5A-44E8-D2BF-5A5399AEAB45}"/>
                </a:ext>
              </a:extLst>
            </p:cNvPr>
            <p:cNvSpPr/>
            <p:nvPr/>
          </p:nvSpPr>
          <p:spPr>
            <a:xfrm>
              <a:off x="1980142" y="638670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Hexagone 34">
              <a:extLst>
                <a:ext uri="{FF2B5EF4-FFF2-40B4-BE49-F238E27FC236}">
                  <a16:creationId xmlns:a16="http://schemas.microsoft.com/office/drawing/2014/main" id="{82A5FDCB-D35D-EB9F-B58A-69532DA1403A}"/>
                </a:ext>
              </a:extLst>
            </p:cNvPr>
            <p:cNvSpPr/>
            <p:nvPr/>
          </p:nvSpPr>
          <p:spPr>
            <a:xfrm>
              <a:off x="-1643637" y="4492138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Hexagone 35">
              <a:extLst>
                <a:ext uri="{FF2B5EF4-FFF2-40B4-BE49-F238E27FC236}">
                  <a16:creationId xmlns:a16="http://schemas.microsoft.com/office/drawing/2014/main" id="{7C65492A-6418-69A0-C5E4-823104057E76}"/>
                </a:ext>
              </a:extLst>
            </p:cNvPr>
            <p:cNvSpPr/>
            <p:nvPr/>
          </p:nvSpPr>
          <p:spPr>
            <a:xfrm>
              <a:off x="-1628244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05219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e 36">
            <a:extLst>
              <a:ext uri="{FF2B5EF4-FFF2-40B4-BE49-F238E27FC236}">
                <a16:creationId xmlns:a16="http://schemas.microsoft.com/office/drawing/2014/main" id="{B94A0B9E-7476-8EF3-B249-C9BACED0EA8B}"/>
              </a:ext>
            </a:extLst>
          </p:cNvPr>
          <p:cNvGrpSpPr>
            <a:grpSpLocks noChangeAspect="1"/>
          </p:cNvGrpSpPr>
          <p:nvPr/>
        </p:nvGrpSpPr>
        <p:grpSpPr>
          <a:xfrm>
            <a:off x="-1643637" y="354986"/>
            <a:ext cx="14834660" cy="7810424"/>
            <a:chOff x="-1643637" y="354986"/>
            <a:chExt cx="14834660" cy="7810424"/>
          </a:xfrm>
        </p:grpSpPr>
        <p:sp>
          <p:nvSpPr>
            <p:cNvPr id="2" name="Titre 1">
              <a:extLst>
                <a:ext uri="{FF2B5EF4-FFF2-40B4-BE49-F238E27FC236}">
                  <a16:creationId xmlns:a16="http://schemas.microsoft.com/office/drawing/2014/main" id="{EC02DA93-67C9-658E-B0BA-E2ABDD772B45}"/>
                </a:ext>
              </a:extLst>
            </p:cNvPr>
            <p:cNvSpPr txBox="1">
              <a:spLocks/>
            </p:cNvSpPr>
            <p:nvPr/>
          </p:nvSpPr>
          <p:spPr>
            <a:xfrm>
              <a:off x="3045911" y="354986"/>
              <a:ext cx="6100177" cy="110669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6600" b="1" dirty="0">
                  <a:solidFill>
                    <a:srgbClr val="FF8D20"/>
                  </a:solidFill>
                  <a:latin typeface="Bebas Neue" panose="020B0606020202050201" pitchFamily="34" charset="77"/>
                </a:rPr>
                <a:t>La base de données</a:t>
              </a:r>
            </a:p>
          </p:txBody>
        </p:sp>
        <p:sp>
          <p:nvSpPr>
            <p:cNvPr id="5" name="Hexagone 4">
              <a:extLst>
                <a:ext uri="{FF2B5EF4-FFF2-40B4-BE49-F238E27FC236}">
                  <a16:creationId xmlns:a16="http://schemas.microsoft.com/office/drawing/2014/main" id="{A6A8FC19-D47C-F086-D648-C07AAC829DD7}"/>
                </a:ext>
              </a:extLst>
            </p:cNvPr>
            <p:cNvSpPr/>
            <p:nvPr/>
          </p:nvSpPr>
          <p:spPr>
            <a:xfrm>
              <a:off x="3795621" y="165029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Hexagone 6">
              <a:extLst>
                <a:ext uri="{FF2B5EF4-FFF2-40B4-BE49-F238E27FC236}">
                  <a16:creationId xmlns:a16="http://schemas.microsoft.com/office/drawing/2014/main" id="{9856C62A-15BF-BFB3-4648-254940042804}"/>
                </a:ext>
              </a:extLst>
            </p:cNvPr>
            <p:cNvSpPr/>
            <p:nvPr/>
          </p:nvSpPr>
          <p:spPr>
            <a:xfrm>
              <a:off x="5600393" y="2597574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Hexagone 11">
              <a:extLst>
                <a:ext uri="{FF2B5EF4-FFF2-40B4-BE49-F238E27FC236}">
                  <a16:creationId xmlns:a16="http://schemas.microsoft.com/office/drawing/2014/main" id="{50E45970-92E2-DCA5-EFE4-50A1384640B8}"/>
                </a:ext>
              </a:extLst>
            </p:cNvPr>
            <p:cNvSpPr/>
            <p:nvPr/>
          </p:nvSpPr>
          <p:spPr>
            <a:xfrm>
              <a:off x="3795621" y="3544857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Hexagone 17">
              <a:extLst>
                <a:ext uri="{FF2B5EF4-FFF2-40B4-BE49-F238E27FC236}">
                  <a16:creationId xmlns:a16="http://schemas.microsoft.com/office/drawing/2014/main" id="{B088EF86-89A5-F7A6-9CA4-A65844328690}"/>
                </a:ext>
              </a:extLst>
            </p:cNvPr>
            <p:cNvSpPr/>
            <p:nvPr/>
          </p:nvSpPr>
          <p:spPr>
            <a:xfrm>
              <a:off x="5600393" y="4492138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Hexagone 18">
              <a:extLst>
                <a:ext uri="{FF2B5EF4-FFF2-40B4-BE49-F238E27FC236}">
                  <a16:creationId xmlns:a16="http://schemas.microsoft.com/office/drawing/2014/main" id="{A8CC5845-FA71-1521-8592-ACA9913065E3}"/>
                </a:ext>
              </a:extLst>
            </p:cNvPr>
            <p:cNvSpPr/>
            <p:nvPr/>
          </p:nvSpPr>
          <p:spPr>
            <a:xfrm>
              <a:off x="3795623" y="5439421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Hexagone 19">
              <a:extLst>
                <a:ext uri="{FF2B5EF4-FFF2-40B4-BE49-F238E27FC236}">
                  <a16:creationId xmlns:a16="http://schemas.microsoft.com/office/drawing/2014/main" id="{58B82739-05F0-FED2-0986-FB65E23B400E}"/>
                </a:ext>
              </a:extLst>
            </p:cNvPr>
            <p:cNvSpPr/>
            <p:nvPr/>
          </p:nvSpPr>
          <p:spPr>
            <a:xfrm>
              <a:off x="7406393" y="165029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Hexagone 20">
              <a:extLst>
                <a:ext uri="{FF2B5EF4-FFF2-40B4-BE49-F238E27FC236}">
                  <a16:creationId xmlns:a16="http://schemas.microsoft.com/office/drawing/2014/main" id="{C49CF204-246F-DD05-A4D0-80267F1B4C7E}"/>
                </a:ext>
              </a:extLst>
            </p:cNvPr>
            <p:cNvSpPr/>
            <p:nvPr/>
          </p:nvSpPr>
          <p:spPr>
            <a:xfrm>
              <a:off x="9211165" y="2597574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Hexagone 21">
              <a:extLst>
                <a:ext uri="{FF2B5EF4-FFF2-40B4-BE49-F238E27FC236}">
                  <a16:creationId xmlns:a16="http://schemas.microsoft.com/office/drawing/2014/main" id="{D22A89B0-1723-509E-8509-25DAC5D2FDFB}"/>
                </a:ext>
              </a:extLst>
            </p:cNvPr>
            <p:cNvSpPr/>
            <p:nvPr/>
          </p:nvSpPr>
          <p:spPr>
            <a:xfrm>
              <a:off x="7406393" y="3544857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Hexagone 22">
              <a:extLst>
                <a:ext uri="{FF2B5EF4-FFF2-40B4-BE49-F238E27FC236}">
                  <a16:creationId xmlns:a16="http://schemas.microsoft.com/office/drawing/2014/main" id="{508198B1-3909-241B-969F-7EABF616BDDF}"/>
                </a:ext>
              </a:extLst>
            </p:cNvPr>
            <p:cNvSpPr/>
            <p:nvPr/>
          </p:nvSpPr>
          <p:spPr>
            <a:xfrm>
              <a:off x="9211165" y="4492138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Hexagone 23">
              <a:extLst>
                <a:ext uri="{FF2B5EF4-FFF2-40B4-BE49-F238E27FC236}">
                  <a16:creationId xmlns:a16="http://schemas.microsoft.com/office/drawing/2014/main" id="{4E247504-E871-EE2F-CC1D-DB33A57D0CBD}"/>
                </a:ext>
              </a:extLst>
            </p:cNvPr>
            <p:cNvSpPr/>
            <p:nvPr/>
          </p:nvSpPr>
          <p:spPr>
            <a:xfrm>
              <a:off x="7406395" y="5439421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Hexagone 25">
              <a:extLst>
                <a:ext uri="{FF2B5EF4-FFF2-40B4-BE49-F238E27FC236}">
                  <a16:creationId xmlns:a16="http://schemas.microsoft.com/office/drawing/2014/main" id="{D9F12C98-3C30-A817-565E-59C49647C5F2}"/>
                </a:ext>
              </a:extLst>
            </p:cNvPr>
            <p:cNvSpPr/>
            <p:nvPr/>
          </p:nvSpPr>
          <p:spPr>
            <a:xfrm>
              <a:off x="1989620" y="2597575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Hexagone 26">
              <a:extLst>
                <a:ext uri="{FF2B5EF4-FFF2-40B4-BE49-F238E27FC236}">
                  <a16:creationId xmlns:a16="http://schemas.microsoft.com/office/drawing/2014/main" id="{6A3CB9C9-9E31-5A7B-60D7-818993B7A702}"/>
                </a:ext>
              </a:extLst>
            </p:cNvPr>
            <p:cNvSpPr/>
            <p:nvPr/>
          </p:nvSpPr>
          <p:spPr>
            <a:xfrm>
              <a:off x="184848" y="3544858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Hexagone 27">
              <a:extLst>
                <a:ext uri="{FF2B5EF4-FFF2-40B4-BE49-F238E27FC236}">
                  <a16:creationId xmlns:a16="http://schemas.microsoft.com/office/drawing/2014/main" id="{B4E27B27-B6AD-56BE-D163-52395290849E}"/>
                </a:ext>
              </a:extLst>
            </p:cNvPr>
            <p:cNvSpPr/>
            <p:nvPr/>
          </p:nvSpPr>
          <p:spPr>
            <a:xfrm>
              <a:off x="1989620" y="4492139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Hexagone 28">
              <a:extLst>
                <a:ext uri="{FF2B5EF4-FFF2-40B4-BE49-F238E27FC236}">
                  <a16:creationId xmlns:a16="http://schemas.microsoft.com/office/drawing/2014/main" id="{0C062441-0561-8904-8AD0-E9B7FA7C354A}"/>
                </a:ext>
              </a:extLst>
            </p:cNvPr>
            <p:cNvSpPr/>
            <p:nvPr/>
          </p:nvSpPr>
          <p:spPr>
            <a:xfrm>
              <a:off x="184850" y="5439422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Hexagone 29">
              <a:extLst>
                <a:ext uri="{FF2B5EF4-FFF2-40B4-BE49-F238E27FC236}">
                  <a16:creationId xmlns:a16="http://schemas.microsoft.com/office/drawing/2014/main" id="{416469DD-11D5-C871-A0B3-4D4D93C3AFCE}"/>
                </a:ext>
              </a:extLst>
            </p:cNvPr>
            <p:cNvSpPr/>
            <p:nvPr/>
          </p:nvSpPr>
          <p:spPr>
            <a:xfrm>
              <a:off x="9211165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Hexagone 30">
              <a:extLst>
                <a:ext uri="{FF2B5EF4-FFF2-40B4-BE49-F238E27FC236}">
                  <a16:creationId xmlns:a16="http://schemas.microsoft.com/office/drawing/2014/main" id="{5CB6F43C-01EB-AD6A-D920-F5E6DCB003EA}"/>
                </a:ext>
              </a:extLst>
            </p:cNvPr>
            <p:cNvSpPr/>
            <p:nvPr/>
          </p:nvSpPr>
          <p:spPr>
            <a:xfrm>
              <a:off x="11017165" y="3544858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Hexagone 31">
              <a:extLst>
                <a:ext uri="{FF2B5EF4-FFF2-40B4-BE49-F238E27FC236}">
                  <a16:creationId xmlns:a16="http://schemas.microsoft.com/office/drawing/2014/main" id="{0BEE7F0B-D06F-F0C7-5769-C700F3A5A73C}"/>
                </a:ext>
              </a:extLst>
            </p:cNvPr>
            <p:cNvSpPr/>
            <p:nvPr/>
          </p:nvSpPr>
          <p:spPr>
            <a:xfrm>
              <a:off x="11017167" y="5439422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Hexagone 32">
              <a:extLst>
                <a:ext uri="{FF2B5EF4-FFF2-40B4-BE49-F238E27FC236}">
                  <a16:creationId xmlns:a16="http://schemas.microsoft.com/office/drawing/2014/main" id="{276D67EB-ECE4-EFD4-2E39-AEAECE5E1C39}"/>
                </a:ext>
              </a:extLst>
            </p:cNvPr>
            <p:cNvSpPr/>
            <p:nvPr/>
          </p:nvSpPr>
          <p:spPr>
            <a:xfrm>
              <a:off x="5600392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Hexagone 33">
              <a:extLst>
                <a:ext uri="{FF2B5EF4-FFF2-40B4-BE49-F238E27FC236}">
                  <a16:creationId xmlns:a16="http://schemas.microsoft.com/office/drawing/2014/main" id="{FFEC49E9-CC5A-44E8-D2BF-5A5399AEAB45}"/>
                </a:ext>
              </a:extLst>
            </p:cNvPr>
            <p:cNvSpPr/>
            <p:nvPr/>
          </p:nvSpPr>
          <p:spPr>
            <a:xfrm>
              <a:off x="1980142" y="638670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Hexagone 34">
              <a:extLst>
                <a:ext uri="{FF2B5EF4-FFF2-40B4-BE49-F238E27FC236}">
                  <a16:creationId xmlns:a16="http://schemas.microsoft.com/office/drawing/2014/main" id="{82A5FDCB-D35D-EB9F-B58A-69532DA1403A}"/>
                </a:ext>
              </a:extLst>
            </p:cNvPr>
            <p:cNvSpPr/>
            <p:nvPr/>
          </p:nvSpPr>
          <p:spPr>
            <a:xfrm>
              <a:off x="-1643637" y="4492138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Hexagone 35">
              <a:extLst>
                <a:ext uri="{FF2B5EF4-FFF2-40B4-BE49-F238E27FC236}">
                  <a16:creationId xmlns:a16="http://schemas.microsoft.com/office/drawing/2014/main" id="{7C65492A-6418-69A0-C5E4-823104057E76}"/>
                </a:ext>
              </a:extLst>
            </p:cNvPr>
            <p:cNvSpPr/>
            <p:nvPr/>
          </p:nvSpPr>
          <p:spPr>
            <a:xfrm>
              <a:off x="-1628244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476923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e 36">
            <a:extLst>
              <a:ext uri="{FF2B5EF4-FFF2-40B4-BE49-F238E27FC236}">
                <a16:creationId xmlns:a16="http://schemas.microsoft.com/office/drawing/2014/main" id="{B94A0B9E-7476-8EF3-B249-C9BACED0EA8B}"/>
              </a:ext>
            </a:extLst>
          </p:cNvPr>
          <p:cNvGrpSpPr>
            <a:grpSpLocks noChangeAspect="1"/>
          </p:cNvGrpSpPr>
          <p:nvPr/>
        </p:nvGrpSpPr>
        <p:grpSpPr>
          <a:xfrm>
            <a:off x="-19097933" y="-11738207"/>
            <a:ext cx="44589718" cy="23476413"/>
            <a:chOff x="-1643637" y="354986"/>
            <a:chExt cx="14834660" cy="7810424"/>
          </a:xfrm>
        </p:grpSpPr>
        <p:sp>
          <p:nvSpPr>
            <p:cNvPr id="2" name="Titre 1">
              <a:extLst>
                <a:ext uri="{FF2B5EF4-FFF2-40B4-BE49-F238E27FC236}">
                  <a16:creationId xmlns:a16="http://schemas.microsoft.com/office/drawing/2014/main" id="{EC02DA93-67C9-658E-B0BA-E2ABDD772B45}"/>
                </a:ext>
              </a:extLst>
            </p:cNvPr>
            <p:cNvSpPr txBox="1">
              <a:spLocks/>
            </p:cNvSpPr>
            <p:nvPr/>
          </p:nvSpPr>
          <p:spPr>
            <a:xfrm>
              <a:off x="3045911" y="354986"/>
              <a:ext cx="6100177" cy="110669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6600" b="1" dirty="0">
                  <a:solidFill>
                    <a:srgbClr val="FF8D20"/>
                  </a:solidFill>
                  <a:latin typeface="Bebas Neue" panose="020B0606020202050201" pitchFamily="34" charset="77"/>
                </a:rPr>
                <a:t>La base de données</a:t>
              </a:r>
            </a:p>
          </p:txBody>
        </p:sp>
        <p:sp>
          <p:nvSpPr>
            <p:cNvPr id="5" name="Hexagone 4">
              <a:extLst>
                <a:ext uri="{FF2B5EF4-FFF2-40B4-BE49-F238E27FC236}">
                  <a16:creationId xmlns:a16="http://schemas.microsoft.com/office/drawing/2014/main" id="{A6A8FC19-D47C-F086-D648-C07AAC829DD7}"/>
                </a:ext>
              </a:extLst>
            </p:cNvPr>
            <p:cNvSpPr/>
            <p:nvPr/>
          </p:nvSpPr>
          <p:spPr>
            <a:xfrm>
              <a:off x="3795621" y="165029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Hexagone 6">
              <a:extLst>
                <a:ext uri="{FF2B5EF4-FFF2-40B4-BE49-F238E27FC236}">
                  <a16:creationId xmlns:a16="http://schemas.microsoft.com/office/drawing/2014/main" id="{9856C62A-15BF-BFB3-4648-254940042804}"/>
                </a:ext>
              </a:extLst>
            </p:cNvPr>
            <p:cNvSpPr/>
            <p:nvPr/>
          </p:nvSpPr>
          <p:spPr>
            <a:xfrm>
              <a:off x="5600393" y="2597574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Hexagone 11">
              <a:extLst>
                <a:ext uri="{FF2B5EF4-FFF2-40B4-BE49-F238E27FC236}">
                  <a16:creationId xmlns:a16="http://schemas.microsoft.com/office/drawing/2014/main" id="{50E45970-92E2-DCA5-EFE4-50A1384640B8}"/>
                </a:ext>
              </a:extLst>
            </p:cNvPr>
            <p:cNvSpPr/>
            <p:nvPr/>
          </p:nvSpPr>
          <p:spPr>
            <a:xfrm>
              <a:off x="3795621" y="3544857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Hexagone 17">
              <a:extLst>
                <a:ext uri="{FF2B5EF4-FFF2-40B4-BE49-F238E27FC236}">
                  <a16:creationId xmlns:a16="http://schemas.microsoft.com/office/drawing/2014/main" id="{B088EF86-89A5-F7A6-9CA4-A65844328690}"/>
                </a:ext>
              </a:extLst>
            </p:cNvPr>
            <p:cNvSpPr/>
            <p:nvPr/>
          </p:nvSpPr>
          <p:spPr>
            <a:xfrm>
              <a:off x="5600393" y="4492138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Hexagone 18">
              <a:extLst>
                <a:ext uri="{FF2B5EF4-FFF2-40B4-BE49-F238E27FC236}">
                  <a16:creationId xmlns:a16="http://schemas.microsoft.com/office/drawing/2014/main" id="{A8CC5845-FA71-1521-8592-ACA9913065E3}"/>
                </a:ext>
              </a:extLst>
            </p:cNvPr>
            <p:cNvSpPr/>
            <p:nvPr/>
          </p:nvSpPr>
          <p:spPr>
            <a:xfrm>
              <a:off x="3795623" y="5439421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Hexagone 19">
              <a:extLst>
                <a:ext uri="{FF2B5EF4-FFF2-40B4-BE49-F238E27FC236}">
                  <a16:creationId xmlns:a16="http://schemas.microsoft.com/office/drawing/2014/main" id="{58B82739-05F0-FED2-0986-FB65E23B400E}"/>
                </a:ext>
              </a:extLst>
            </p:cNvPr>
            <p:cNvSpPr/>
            <p:nvPr/>
          </p:nvSpPr>
          <p:spPr>
            <a:xfrm>
              <a:off x="7406393" y="165029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Hexagone 20">
              <a:extLst>
                <a:ext uri="{FF2B5EF4-FFF2-40B4-BE49-F238E27FC236}">
                  <a16:creationId xmlns:a16="http://schemas.microsoft.com/office/drawing/2014/main" id="{C49CF204-246F-DD05-A4D0-80267F1B4C7E}"/>
                </a:ext>
              </a:extLst>
            </p:cNvPr>
            <p:cNvSpPr/>
            <p:nvPr/>
          </p:nvSpPr>
          <p:spPr>
            <a:xfrm>
              <a:off x="9211165" y="2597574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Hexagone 21">
              <a:extLst>
                <a:ext uri="{FF2B5EF4-FFF2-40B4-BE49-F238E27FC236}">
                  <a16:creationId xmlns:a16="http://schemas.microsoft.com/office/drawing/2014/main" id="{D22A89B0-1723-509E-8509-25DAC5D2FDFB}"/>
                </a:ext>
              </a:extLst>
            </p:cNvPr>
            <p:cNvSpPr/>
            <p:nvPr/>
          </p:nvSpPr>
          <p:spPr>
            <a:xfrm>
              <a:off x="7406393" y="3544857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Hexagone 22">
              <a:extLst>
                <a:ext uri="{FF2B5EF4-FFF2-40B4-BE49-F238E27FC236}">
                  <a16:creationId xmlns:a16="http://schemas.microsoft.com/office/drawing/2014/main" id="{508198B1-3909-241B-969F-7EABF616BDDF}"/>
                </a:ext>
              </a:extLst>
            </p:cNvPr>
            <p:cNvSpPr/>
            <p:nvPr/>
          </p:nvSpPr>
          <p:spPr>
            <a:xfrm>
              <a:off x="9211165" y="4492138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Hexagone 23">
              <a:extLst>
                <a:ext uri="{FF2B5EF4-FFF2-40B4-BE49-F238E27FC236}">
                  <a16:creationId xmlns:a16="http://schemas.microsoft.com/office/drawing/2014/main" id="{4E247504-E871-EE2F-CC1D-DB33A57D0CBD}"/>
                </a:ext>
              </a:extLst>
            </p:cNvPr>
            <p:cNvSpPr/>
            <p:nvPr/>
          </p:nvSpPr>
          <p:spPr>
            <a:xfrm>
              <a:off x="7406395" y="5439421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Hexagone 25">
              <a:extLst>
                <a:ext uri="{FF2B5EF4-FFF2-40B4-BE49-F238E27FC236}">
                  <a16:creationId xmlns:a16="http://schemas.microsoft.com/office/drawing/2014/main" id="{D9F12C98-3C30-A817-565E-59C49647C5F2}"/>
                </a:ext>
              </a:extLst>
            </p:cNvPr>
            <p:cNvSpPr/>
            <p:nvPr/>
          </p:nvSpPr>
          <p:spPr>
            <a:xfrm>
              <a:off x="1989620" y="2597575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Hexagone 26">
              <a:extLst>
                <a:ext uri="{FF2B5EF4-FFF2-40B4-BE49-F238E27FC236}">
                  <a16:creationId xmlns:a16="http://schemas.microsoft.com/office/drawing/2014/main" id="{6A3CB9C9-9E31-5A7B-60D7-818993B7A702}"/>
                </a:ext>
              </a:extLst>
            </p:cNvPr>
            <p:cNvSpPr/>
            <p:nvPr/>
          </p:nvSpPr>
          <p:spPr>
            <a:xfrm>
              <a:off x="184848" y="3544858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Hexagone 27">
              <a:extLst>
                <a:ext uri="{FF2B5EF4-FFF2-40B4-BE49-F238E27FC236}">
                  <a16:creationId xmlns:a16="http://schemas.microsoft.com/office/drawing/2014/main" id="{B4E27B27-B6AD-56BE-D163-52395290849E}"/>
                </a:ext>
              </a:extLst>
            </p:cNvPr>
            <p:cNvSpPr/>
            <p:nvPr/>
          </p:nvSpPr>
          <p:spPr>
            <a:xfrm>
              <a:off x="1989620" y="4492139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Hexagone 28">
              <a:extLst>
                <a:ext uri="{FF2B5EF4-FFF2-40B4-BE49-F238E27FC236}">
                  <a16:creationId xmlns:a16="http://schemas.microsoft.com/office/drawing/2014/main" id="{0C062441-0561-8904-8AD0-E9B7FA7C354A}"/>
                </a:ext>
              </a:extLst>
            </p:cNvPr>
            <p:cNvSpPr/>
            <p:nvPr/>
          </p:nvSpPr>
          <p:spPr>
            <a:xfrm>
              <a:off x="184850" y="5439422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Hexagone 29">
              <a:extLst>
                <a:ext uri="{FF2B5EF4-FFF2-40B4-BE49-F238E27FC236}">
                  <a16:creationId xmlns:a16="http://schemas.microsoft.com/office/drawing/2014/main" id="{416469DD-11D5-C871-A0B3-4D4D93C3AFCE}"/>
                </a:ext>
              </a:extLst>
            </p:cNvPr>
            <p:cNvSpPr/>
            <p:nvPr/>
          </p:nvSpPr>
          <p:spPr>
            <a:xfrm>
              <a:off x="9211165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Hexagone 30">
              <a:extLst>
                <a:ext uri="{FF2B5EF4-FFF2-40B4-BE49-F238E27FC236}">
                  <a16:creationId xmlns:a16="http://schemas.microsoft.com/office/drawing/2014/main" id="{5CB6F43C-01EB-AD6A-D920-F5E6DCB003EA}"/>
                </a:ext>
              </a:extLst>
            </p:cNvPr>
            <p:cNvSpPr/>
            <p:nvPr/>
          </p:nvSpPr>
          <p:spPr>
            <a:xfrm>
              <a:off x="11017165" y="3544858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Hexagone 31">
              <a:extLst>
                <a:ext uri="{FF2B5EF4-FFF2-40B4-BE49-F238E27FC236}">
                  <a16:creationId xmlns:a16="http://schemas.microsoft.com/office/drawing/2014/main" id="{0BEE7F0B-D06F-F0C7-5769-C700F3A5A73C}"/>
                </a:ext>
              </a:extLst>
            </p:cNvPr>
            <p:cNvSpPr/>
            <p:nvPr/>
          </p:nvSpPr>
          <p:spPr>
            <a:xfrm>
              <a:off x="11017167" y="5439422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Hexagone 32">
              <a:extLst>
                <a:ext uri="{FF2B5EF4-FFF2-40B4-BE49-F238E27FC236}">
                  <a16:creationId xmlns:a16="http://schemas.microsoft.com/office/drawing/2014/main" id="{276D67EB-ECE4-EFD4-2E39-AEAECE5E1C39}"/>
                </a:ext>
              </a:extLst>
            </p:cNvPr>
            <p:cNvSpPr/>
            <p:nvPr/>
          </p:nvSpPr>
          <p:spPr>
            <a:xfrm>
              <a:off x="5600392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Hexagone 33">
              <a:extLst>
                <a:ext uri="{FF2B5EF4-FFF2-40B4-BE49-F238E27FC236}">
                  <a16:creationId xmlns:a16="http://schemas.microsoft.com/office/drawing/2014/main" id="{FFEC49E9-CC5A-44E8-D2BF-5A5399AEAB45}"/>
                </a:ext>
              </a:extLst>
            </p:cNvPr>
            <p:cNvSpPr/>
            <p:nvPr/>
          </p:nvSpPr>
          <p:spPr>
            <a:xfrm>
              <a:off x="1980142" y="638670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Hexagone 34">
              <a:extLst>
                <a:ext uri="{FF2B5EF4-FFF2-40B4-BE49-F238E27FC236}">
                  <a16:creationId xmlns:a16="http://schemas.microsoft.com/office/drawing/2014/main" id="{82A5FDCB-D35D-EB9F-B58A-69532DA1403A}"/>
                </a:ext>
              </a:extLst>
            </p:cNvPr>
            <p:cNvSpPr/>
            <p:nvPr/>
          </p:nvSpPr>
          <p:spPr>
            <a:xfrm>
              <a:off x="-1643637" y="4492138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Hexagone 35">
              <a:extLst>
                <a:ext uri="{FF2B5EF4-FFF2-40B4-BE49-F238E27FC236}">
                  <a16:creationId xmlns:a16="http://schemas.microsoft.com/office/drawing/2014/main" id="{7C65492A-6418-69A0-C5E4-823104057E76}"/>
                </a:ext>
              </a:extLst>
            </p:cNvPr>
            <p:cNvSpPr/>
            <p:nvPr/>
          </p:nvSpPr>
          <p:spPr>
            <a:xfrm>
              <a:off x="-1628244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49287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e 36">
            <a:extLst>
              <a:ext uri="{FF2B5EF4-FFF2-40B4-BE49-F238E27FC236}">
                <a16:creationId xmlns:a16="http://schemas.microsoft.com/office/drawing/2014/main" id="{B94A0B9E-7476-8EF3-B249-C9BACED0EA8B}"/>
              </a:ext>
            </a:extLst>
          </p:cNvPr>
          <p:cNvGrpSpPr>
            <a:grpSpLocks noChangeAspect="1"/>
          </p:cNvGrpSpPr>
          <p:nvPr/>
        </p:nvGrpSpPr>
        <p:grpSpPr>
          <a:xfrm>
            <a:off x="-1643637" y="354986"/>
            <a:ext cx="14834660" cy="7810424"/>
            <a:chOff x="-1643637" y="354986"/>
            <a:chExt cx="14834660" cy="7810424"/>
          </a:xfrm>
        </p:grpSpPr>
        <p:sp>
          <p:nvSpPr>
            <p:cNvPr id="2" name="Titre 1">
              <a:extLst>
                <a:ext uri="{FF2B5EF4-FFF2-40B4-BE49-F238E27FC236}">
                  <a16:creationId xmlns:a16="http://schemas.microsoft.com/office/drawing/2014/main" id="{EC02DA93-67C9-658E-B0BA-E2ABDD772B45}"/>
                </a:ext>
              </a:extLst>
            </p:cNvPr>
            <p:cNvSpPr txBox="1">
              <a:spLocks/>
            </p:cNvSpPr>
            <p:nvPr/>
          </p:nvSpPr>
          <p:spPr>
            <a:xfrm>
              <a:off x="3045911" y="354986"/>
              <a:ext cx="6100177" cy="110669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6600" b="1" dirty="0">
                  <a:solidFill>
                    <a:srgbClr val="FF8D20"/>
                  </a:solidFill>
                  <a:latin typeface="Bebas Neue" panose="020B0606020202050201" pitchFamily="34" charset="77"/>
                </a:rPr>
                <a:t>La base de données</a:t>
              </a:r>
            </a:p>
          </p:txBody>
        </p:sp>
        <p:sp>
          <p:nvSpPr>
            <p:cNvPr id="5" name="Hexagone 4">
              <a:extLst>
                <a:ext uri="{FF2B5EF4-FFF2-40B4-BE49-F238E27FC236}">
                  <a16:creationId xmlns:a16="http://schemas.microsoft.com/office/drawing/2014/main" id="{A6A8FC19-D47C-F086-D648-C07AAC829DD7}"/>
                </a:ext>
              </a:extLst>
            </p:cNvPr>
            <p:cNvSpPr/>
            <p:nvPr/>
          </p:nvSpPr>
          <p:spPr>
            <a:xfrm>
              <a:off x="3795621" y="165029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Hexagone 6">
              <a:extLst>
                <a:ext uri="{FF2B5EF4-FFF2-40B4-BE49-F238E27FC236}">
                  <a16:creationId xmlns:a16="http://schemas.microsoft.com/office/drawing/2014/main" id="{9856C62A-15BF-BFB3-4648-254940042804}"/>
                </a:ext>
              </a:extLst>
            </p:cNvPr>
            <p:cNvSpPr/>
            <p:nvPr/>
          </p:nvSpPr>
          <p:spPr>
            <a:xfrm>
              <a:off x="5600393" y="2597574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Hexagone 11">
              <a:extLst>
                <a:ext uri="{FF2B5EF4-FFF2-40B4-BE49-F238E27FC236}">
                  <a16:creationId xmlns:a16="http://schemas.microsoft.com/office/drawing/2014/main" id="{50E45970-92E2-DCA5-EFE4-50A1384640B8}"/>
                </a:ext>
              </a:extLst>
            </p:cNvPr>
            <p:cNvSpPr/>
            <p:nvPr/>
          </p:nvSpPr>
          <p:spPr>
            <a:xfrm>
              <a:off x="3795621" y="3544857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Hexagone 17">
              <a:extLst>
                <a:ext uri="{FF2B5EF4-FFF2-40B4-BE49-F238E27FC236}">
                  <a16:creationId xmlns:a16="http://schemas.microsoft.com/office/drawing/2014/main" id="{B088EF86-89A5-F7A6-9CA4-A65844328690}"/>
                </a:ext>
              </a:extLst>
            </p:cNvPr>
            <p:cNvSpPr/>
            <p:nvPr/>
          </p:nvSpPr>
          <p:spPr>
            <a:xfrm>
              <a:off x="5600393" y="4492138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Hexagone 18">
              <a:extLst>
                <a:ext uri="{FF2B5EF4-FFF2-40B4-BE49-F238E27FC236}">
                  <a16:creationId xmlns:a16="http://schemas.microsoft.com/office/drawing/2014/main" id="{A8CC5845-FA71-1521-8592-ACA9913065E3}"/>
                </a:ext>
              </a:extLst>
            </p:cNvPr>
            <p:cNvSpPr/>
            <p:nvPr/>
          </p:nvSpPr>
          <p:spPr>
            <a:xfrm>
              <a:off x="3795623" y="5439421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Hexagone 19">
              <a:extLst>
                <a:ext uri="{FF2B5EF4-FFF2-40B4-BE49-F238E27FC236}">
                  <a16:creationId xmlns:a16="http://schemas.microsoft.com/office/drawing/2014/main" id="{58B82739-05F0-FED2-0986-FB65E23B400E}"/>
                </a:ext>
              </a:extLst>
            </p:cNvPr>
            <p:cNvSpPr/>
            <p:nvPr/>
          </p:nvSpPr>
          <p:spPr>
            <a:xfrm>
              <a:off x="7406393" y="165029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Hexagone 20">
              <a:extLst>
                <a:ext uri="{FF2B5EF4-FFF2-40B4-BE49-F238E27FC236}">
                  <a16:creationId xmlns:a16="http://schemas.microsoft.com/office/drawing/2014/main" id="{C49CF204-246F-DD05-A4D0-80267F1B4C7E}"/>
                </a:ext>
              </a:extLst>
            </p:cNvPr>
            <p:cNvSpPr/>
            <p:nvPr/>
          </p:nvSpPr>
          <p:spPr>
            <a:xfrm>
              <a:off x="9211165" y="2597574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Hexagone 21">
              <a:extLst>
                <a:ext uri="{FF2B5EF4-FFF2-40B4-BE49-F238E27FC236}">
                  <a16:creationId xmlns:a16="http://schemas.microsoft.com/office/drawing/2014/main" id="{D22A89B0-1723-509E-8509-25DAC5D2FDFB}"/>
                </a:ext>
              </a:extLst>
            </p:cNvPr>
            <p:cNvSpPr/>
            <p:nvPr/>
          </p:nvSpPr>
          <p:spPr>
            <a:xfrm>
              <a:off x="7406393" y="3544857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Hexagone 22">
              <a:extLst>
                <a:ext uri="{FF2B5EF4-FFF2-40B4-BE49-F238E27FC236}">
                  <a16:creationId xmlns:a16="http://schemas.microsoft.com/office/drawing/2014/main" id="{508198B1-3909-241B-969F-7EABF616BDDF}"/>
                </a:ext>
              </a:extLst>
            </p:cNvPr>
            <p:cNvSpPr/>
            <p:nvPr/>
          </p:nvSpPr>
          <p:spPr>
            <a:xfrm>
              <a:off x="9211165" y="4492138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Hexagone 23">
              <a:extLst>
                <a:ext uri="{FF2B5EF4-FFF2-40B4-BE49-F238E27FC236}">
                  <a16:creationId xmlns:a16="http://schemas.microsoft.com/office/drawing/2014/main" id="{4E247504-E871-EE2F-CC1D-DB33A57D0CBD}"/>
                </a:ext>
              </a:extLst>
            </p:cNvPr>
            <p:cNvSpPr/>
            <p:nvPr/>
          </p:nvSpPr>
          <p:spPr>
            <a:xfrm>
              <a:off x="7406395" y="5439421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Hexagone 25">
              <a:extLst>
                <a:ext uri="{FF2B5EF4-FFF2-40B4-BE49-F238E27FC236}">
                  <a16:creationId xmlns:a16="http://schemas.microsoft.com/office/drawing/2014/main" id="{D9F12C98-3C30-A817-565E-59C49647C5F2}"/>
                </a:ext>
              </a:extLst>
            </p:cNvPr>
            <p:cNvSpPr/>
            <p:nvPr/>
          </p:nvSpPr>
          <p:spPr>
            <a:xfrm>
              <a:off x="1989620" y="2597575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Hexagone 26">
              <a:extLst>
                <a:ext uri="{FF2B5EF4-FFF2-40B4-BE49-F238E27FC236}">
                  <a16:creationId xmlns:a16="http://schemas.microsoft.com/office/drawing/2014/main" id="{6A3CB9C9-9E31-5A7B-60D7-818993B7A702}"/>
                </a:ext>
              </a:extLst>
            </p:cNvPr>
            <p:cNvSpPr/>
            <p:nvPr/>
          </p:nvSpPr>
          <p:spPr>
            <a:xfrm>
              <a:off x="184848" y="3544858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Hexagone 27">
              <a:extLst>
                <a:ext uri="{FF2B5EF4-FFF2-40B4-BE49-F238E27FC236}">
                  <a16:creationId xmlns:a16="http://schemas.microsoft.com/office/drawing/2014/main" id="{B4E27B27-B6AD-56BE-D163-52395290849E}"/>
                </a:ext>
              </a:extLst>
            </p:cNvPr>
            <p:cNvSpPr/>
            <p:nvPr/>
          </p:nvSpPr>
          <p:spPr>
            <a:xfrm>
              <a:off x="1989620" y="4492139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Hexagone 28">
              <a:extLst>
                <a:ext uri="{FF2B5EF4-FFF2-40B4-BE49-F238E27FC236}">
                  <a16:creationId xmlns:a16="http://schemas.microsoft.com/office/drawing/2014/main" id="{0C062441-0561-8904-8AD0-E9B7FA7C354A}"/>
                </a:ext>
              </a:extLst>
            </p:cNvPr>
            <p:cNvSpPr/>
            <p:nvPr/>
          </p:nvSpPr>
          <p:spPr>
            <a:xfrm>
              <a:off x="184850" y="5439422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Hexagone 29">
              <a:extLst>
                <a:ext uri="{FF2B5EF4-FFF2-40B4-BE49-F238E27FC236}">
                  <a16:creationId xmlns:a16="http://schemas.microsoft.com/office/drawing/2014/main" id="{416469DD-11D5-C871-A0B3-4D4D93C3AFCE}"/>
                </a:ext>
              </a:extLst>
            </p:cNvPr>
            <p:cNvSpPr/>
            <p:nvPr/>
          </p:nvSpPr>
          <p:spPr>
            <a:xfrm>
              <a:off x="9211165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Hexagone 30">
              <a:extLst>
                <a:ext uri="{FF2B5EF4-FFF2-40B4-BE49-F238E27FC236}">
                  <a16:creationId xmlns:a16="http://schemas.microsoft.com/office/drawing/2014/main" id="{5CB6F43C-01EB-AD6A-D920-F5E6DCB003EA}"/>
                </a:ext>
              </a:extLst>
            </p:cNvPr>
            <p:cNvSpPr/>
            <p:nvPr/>
          </p:nvSpPr>
          <p:spPr>
            <a:xfrm>
              <a:off x="11017165" y="3544858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Hexagone 31">
              <a:extLst>
                <a:ext uri="{FF2B5EF4-FFF2-40B4-BE49-F238E27FC236}">
                  <a16:creationId xmlns:a16="http://schemas.microsoft.com/office/drawing/2014/main" id="{0BEE7F0B-D06F-F0C7-5769-C700F3A5A73C}"/>
                </a:ext>
              </a:extLst>
            </p:cNvPr>
            <p:cNvSpPr/>
            <p:nvPr/>
          </p:nvSpPr>
          <p:spPr>
            <a:xfrm>
              <a:off x="11017167" y="5439422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Hexagone 32">
              <a:extLst>
                <a:ext uri="{FF2B5EF4-FFF2-40B4-BE49-F238E27FC236}">
                  <a16:creationId xmlns:a16="http://schemas.microsoft.com/office/drawing/2014/main" id="{276D67EB-ECE4-EFD4-2E39-AEAECE5E1C39}"/>
                </a:ext>
              </a:extLst>
            </p:cNvPr>
            <p:cNvSpPr/>
            <p:nvPr/>
          </p:nvSpPr>
          <p:spPr>
            <a:xfrm>
              <a:off x="5600392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Hexagone 33">
              <a:extLst>
                <a:ext uri="{FF2B5EF4-FFF2-40B4-BE49-F238E27FC236}">
                  <a16:creationId xmlns:a16="http://schemas.microsoft.com/office/drawing/2014/main" id="{FFEC49E9-CC5A-44E8-D2BF-5A5399AEAB45}"/>
                </a:ext>
              </a:extLst>
            </p:cNvPr>
            <p:cNvSpPr/>
            <p:nvPr/>
          </p:nvSpPr>
          <p:spPr>
            <a:xfrm>
              <a:off x="1980142" y="638670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Hexagone 34">
              <a:extLst>
                <a:ext uri="{FF2B5EF4-FFF2-40B4-BE49-F238E27FC236}">
                  <a16:creationId xmlns:a16="http://schemas.microsoft.com/office/drawing/2014/main" id="{82A5FDCB-D35D-EB9F-B58A-69532DA1403A}"/>
                </a:ext>
              </a:extLst>
            </p:cNvPr>
            <p:cNvSpPr/>
            <p:nvPr/>
          </p:nvSpPr>
          <p:spPr>
            <a:xfrm>
              <a:off x="-1643637" y="4492138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Hexagone 35">
              <a:extLst>
                <a:ext uri="{FF2B5EF4-FFF2-40B4-BE49-F238E27FC236}">
                  <a16:creationId xmlns:a16="http://schemas.microsoft.com/office/drawing/2014/main" id="{7C65492A-6418-69A0-C5E4-823104057E76}"/>
                </a:ext>
              </a:extLst>
            </p:cNvPr>
            <p:cNvSpPr/>
            <p:nvPr/>
          </p:nvSpPr>
          <p:spPr>
            <a:xfrm>
              <a:off x="-1628244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>
                <a:extLst>
                  <a:ext uri="{FF2B5EF4-FFF2-40B4-BE49-F238E27FC236}">
                    <a16:creationId xmlns:a16="http://schemas.microsoft.com/office/drawing/2014/main" id="{0FF68DFC-A40D-5EBC-A583-FC674B43CB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09091848"/>
                  </p:ext>
                </p:extLst>
              </p:nvPr>
            </p:nvGraphicFramePr>
            <p:xfrm rot="10800000">
              <a:off x="4795295" y="8020050"/>
              <a:ext cx="2636825" cy="2367153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2636825" cy="2367153"/>
                    </a:xfrm>
                    <a:prstGeom prst="rect">
                      <a:avLst/>
                    </a:prstGeom>
                  </am3d:spPr>
                  <am3d:camera>
                    <am3d:pos x="0" y="0" z="686616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806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316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>
                <a:extLst>
                  <a:ext uri="{FF2B5EF4-FFF2-40B4-BE49-F238E27FC236}">
                    <a16:creationId xmlns:a16="http://schemas.microsoft.com/office/drawing/2014/main" id="{0FF68DFC-A40D-5EBC-A583-FC674B43CB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4795295" y="8020050"/>
                <a:ext cx="2636825" cy="236715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itre 1">
            <a:extLst>
              <a:ext uri="{FF2B5EF4-FFF2-40B4-BE49-F238E27FC236}">
                <a16:creationId xmlns:a16="http://schemas.microsoft.com/office/drawing/2014/main" id="{B2838492-F406-DC32-9F9D-3605989A26F8}"/>
              </a:ext>
            </a:extLst>
          </p:cNvPr>
          <p:cNvSpPr txBox="1">
            <a:spLocks/>
          </p:cNvSpPr>
          <p:nvPr/>
        </p:nvSpPr>
        <p:spPr>
          <a:xfrm>
            <a:off x="3045910" y="11856038"/>
            <a:ext cx="6100177" cy="1106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dirty="0">
                <a:solidFill>
                  <a:srgbClr val="FF8D20"/>
                </a:solidFill>
                <a:latin typeface="Bebas Neue" panose="020B0606020202050201" pitchFamily="34" charset="77"/>
              </a:rPr>
              <a:t>Ventes</a:t>
            </a:r>
          </a:p>
        </p:txBody>
      </p:sp>
    </p:spTree>
    <p:extLst>
      <p:ext uri="{BB962C8B-B14F-4D97-AF65-F5344CB8AC3E}">
        <p14:creationId xmlns:p14="http://schemas.microsoft.com/office/powerpoint/2010/main" val="2310613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plein air, signe&#10;&#10;Description générée automatiquement">
            <a:extLst>
              <a:ext uri="{FF2B5EF4-FFF2-40B4-BE49-F238E27FC236}">
                <a16:creationId xmlns:a16="http://schemas.microsoft.com/office/drawing/2014/main" id="{5D374768-04EA-6DFD-8803-20D264D74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1" y="1558722"/>
            <a:ext cx="1841326" cy="2888017"/>
          </a:xfrm>
          <a:prstGeom prst="rect">
            <a:avLst/>
          </a:prstGeom>
        </p:spPr>
      </p:pic>
      <p:sp>
        <p:nvSpPr>
          <p:cNvPr id="4" name="Parallélogramme 3">
            <a:extLst>
              <a:ext uri="{FF2B5EF4-FFF2-40B4-BE49-F238E27FC236}">
                <a16:creationId xmlns:a16="http://schemas.microsoft.com/office/drawing/2014/main" id="{195797AD-E17C-B193-9D73-E29D5F1E7956}"/>
              </a:ext>
            </a:extLst>
          </p:cNvPr>
          <p:cNvSpPr/>
          <p:nvPr/>
        </p:nvSpPr>
        <p:spPr>
          <a:xfrm>
            <a:off x="-2541152" y="-50105"/>
            <a:ext cx="7079750" cy="6951945"/>
          </a:xfrm>
          <a:prstGeom prst="parallelogram">
            <a:avLst/>
          </a:prstGeom>
          <a:solidFill>
            <a:srgbClr val="008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4848E5-3835-092F-BC54-0AEF6B4D1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350691" y="1191328"/>
            <a:ext cx="6100177" cy="2387600"/>
          </a:xfrm>
        </p:spPr>
        <p:txBody>
          <a:bodyPr>
            <a:noAutofit/>
          </a:bodyPr>
          <a:lstStyle/>
          <a:p>
            <a:r>
              <a:rPr lang="fr-FR" sz="6600" b="1" dirty="0">
                <a:solidFill>
                  <a:srgbClr val="008F8D"/>
                </a:solidFill>
                <a:latin typeface="Bebas Neue" panose="020B0606020202050201" pitchFamily="34" charset="77"/>
              </a:rPr>
              <a:t>Soutenance du projet </a:t>
            </a:r>
            <a:br>
              <a:rPr lang="fr-FR" sz="6600" b="1" dirty="0">
                <a:solidFill>
                  <a:srgbClr val="008F8D"/>
                </a:solidFill>
                <a:latin typeface="Bebas Neue" panose="020B0606020202050201" pitchFamily="34" charset="77"/>
              </a:rPr>
            </a:br>
            <a:r>
              <a:rPr lang="fr-FR" sz="6600" b="1" dirty="0">
                <a:solidFill>
                  <a:srgbClr val="008F8D"/>
                </a:solidFill>
                <a:latin typeface="Bebas Neue" panose="020B0606020202050201" pitchFamily="34" charset="77"/>
              </a:rPr>
              <a:t>Open Food </a:t>
            </a:r>
            <a:r>
              <a:rPr lang="fr-FR" sz="6600" b="1" dirty="0" err="1">
                <a:solidFill>
                  <a:srgbClr val="008F8D"/>
                </a:solidFill>
                <a:latin typeface="Bebas Neue" panose="020B0606020202050201" pitchFamily="34" charset="77"/>
              </a:rPr>
              <a:t>Facts</a:t>
            </a:r>
            <a:endParaRPr lang="fr-FR" sz="6600" b="1" dirty="0">
              <a:solidFill>
                <a:srgbClr val="008F8D"/>
              </a:solidFill>
              <a:latin typeface="Bebas Neue" panose="020B0606020202050201" pitchFamily="34" charset="77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8EF0BD3F-F4AB-07DF-7164-69AC17B0D83C}"/>
              </a:ext>
            </a:extLst>
          </p:cNvPr>
          <p:cNvSpPr txBox="1">
            <a:spLocks/>
          </p:cNvSpPr>
          <p:nvPr/>
        </p:nvSpPr>
        <p:spPr>
          <a:xfrm>
            <a:off x="5308947" y="250521"/>
            <a:ext cx="6100177" cy="1106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dirty="0">
                <a:solidFill>
                  <a:srgbClr val="FF8D20"/>
                </a:solidFill>
                <a:latin typeface="Bebas Neue" panose="020B0606020202050201" pitchFamily="34" charset="77"/>
              </a:rPr>
              <a:t>Sommaire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2674E33-A394-B3B9-03BD-24EE5CEA4E59}"/>
              </a:ext>
            </a:extLst>
          </p:cNvPr>
          <p:cNvSpPr/>
          <p:nvPr/>
        </p:nvSpPr>
        <p:spPr>
          <a:xfrm>
            <a:off x="8157135" y="1805626"/>
            <a:ext cx="3471194" cy="1816830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27DCDD3-D0A4-A7FB-1A78-663E83509981}"/>
              </a:ext>
            </a:extLst>
          </p:cNvPr>
          <p:cNvSpPr/>
          <p:nvPr/>
        </p:nvSpPr>
        <p:spPr>
          <a:xfrm>
            <a:off x="4255667" y="1805626"/>
            <a:ext cx="3397737" cy="1816830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A93A41E-780F-83BC-E838-DA06C2D10AF1}"/>
              </a:ext>
            </a:extLst>
          </p:cNvPr>
          <p:cNvSpPr/>
          <p:nvPr/>
        </p:nvSpPr>
        <p:spPr>
          <a:xfrm>
            <a:off x="4182210" y="4070866"/>
            <a:ext cx="3471194" cy="1816829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10D9419-20DE-9D68-36F6-D346002AD1C6}"/>
              </a:ext>
            </a:extLst>
          </p:cNvPr>
          <p:cNvSpPr/>
          <p:nvPr/>
        </p:nvSpPr>
        <p:spPr>
          <a:xfrm>
            <a:off x="8157135" y="4070866"/>
            <a:ext cx="3471194" cy="1816829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784B2ED-72ED-442B-DAD4-0DC2A6CDD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87" y="1493055"/>
            <a:ext cx="2317922" cy="3496293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6F5436CA-A445-4F17-18F1-F7A23FFF2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66" y="2169053"/>
            <a:ext cx="2558138" cy="432149"/>
          </a:xfrm>
        </p:spPr>
        <p:txBody>
          <a:bodyPr>
            <a:noAutofit/>
          </a:bodyPr>
          <a:lstStyle/>
          <a:p>
            <a:r>
              <a:rPr lang="fr-FR" sz="3200" b="1" i="0" u="none" strike="noStrike" dirty="0">
                <a:solidFill>
                  <a:srgbClr val="008F8D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base de données</a:t>
            </a: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AEDE9DEC-CC63-F370-0FB2-4C5E523261A4}"/>
              </a:ext>
            </a:extLst>
          </p:cNvPr>
          <p:cNvSpPr txBox="1">
            <a:spLocks/>
          </p:cNvSpPr>
          <p:nvPr/>
        </p:nvSpPr>
        <p:spPr>
          <a:xfrm>
            <a:off x="8613663" y="2169052"/>
            <a:ext cx="2558138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création des ventes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F5A7E6AC-C145-5A13-9239-4CAC3B4D57A7}"/>
              </a:ext>
            </a:extLst>
          </p:cNvPr>
          <p:cNvSpPr txBox="1">
            <a:spLocks/>
          </p:cNvSpPr>
          <p:nvPr/>
        </p:nvSpPr>
        <p:spPr>
          <a:xfrm>
            <a:off x="4580585" y="4434212"/>
            <a:ext cx="2747899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rapports Power BI</a:t>
            </a: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6177BF90-7313-8A3F-D4F2-DE4DD831B70B}"/>
              </a:ext>
            </a:extLst>
          </p:cNvPr>
          <p:cNvSpPr txBox="1">
            <a:spLocks/>
          </p:cNvSpPr>
          <p:nvPr/>
        </p:nvSpPr>
        <p:spPr>
          <a:xfrm>
            <a:off x="8518782" y="4218137"/>
            <a:ext cx="2747899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 des données sur </a:t>
            </a:r>
            <a:r>
              <a:rPr lang="fr-FR" sz="3200" b="1" dirty="0" err="1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Knime</a:t>
            </a:r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773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e 36">
            <a:extLst>
              <a:ext uri="{FF2B5EF4-FFF2-40B4-BE49-F238E27FC236}">
                <a16:creationId xmlns:a16="http://schemas.microsoft.com/office/drawing/2014/main" id="{B94A0B9E-7476-8EF3-B249-C9BACED0EA8B}"/>
              </a:ext>
            </a:extLst>
          </p:cNvPr>
          <p:cNvGrpSpPr>
            <a:grpSpLocks noChangeAspect="1"/>
          </p:cNvGrpSpPr>
          <p:nvPr/>
        </p:nvGrpSpPr>
        <p:grpSpPr>
          <a:xfrm>
            <a:off x="-1643637" y="-8160364"/>
            <a:ext cx="14834660" cy="7810424"/>
            <a:chOff x="-1643637" y="354986"/>
            <a:chExt cx="14834660" cy="7810424"/>
          </a:xfrm>
        </p:grpSpPr>
        <p:sp>
          <p:nvSpPr>
            <p:cNvPr id="2" name="Titre 1">
              <a:extLst>
                <a:ext uri="{FF2B5EF4-FFF2-40B4-BE49-F238E27FC236}">
                  <a16:creationId xmlns:a16="http://schemas.microsoft.com/office/drawing/2014/main" id="{EC02DA93-67C9-658E-B0BA-E2ABDD772B45}"/>
                </a:ext>
              </a:extLst>
            </p:cNvPr>
            <p:cNvSpPr txBox="1">
              <a:spLocks/>
            </p:cNvSpPr>
            <p:nvPr/>
          </p:nvSpPr>
          <p:spPr>
            <a:xfrm>
              <a:off x="3045911" y="354986"/>
              <a:ext cx="6100177" cy="1106695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fr-FR" sz="6600" b="1" dirty="0">
                  <a:solidFill>
                    <a:srgbClr val="FF8D20"/>
                  </a:solidFill>
                  <a:latin typeface="Bebas Neue" panose="020B0606020202050201" pitchFamily="34" charset="77"/>
                </a:rPr>
                <a:t>La base de données</a:t>
              </a:r>
            </a:p>
          </p:txBody>
        </p:sp>
        <p:sp>
          <p:nvSpPr>
            <p:cNvPr id="5" name="Hexagone 4">
              <a:extLst>
                <a:ext uri="{FF2B5EF4-FFF2-40B4-BE49-F238E27FC236}">
                  <a16:creationId xmlns:a16="http://schemas.microsoft.com/office/drawing/2014/main" id="{A6A8FC19-D47C-F086-D648-C07AAC829DD7}"/>
                </a:ext>
              </a:extLst>
            </p:cNvPr>
            <p:cNvSpPr/>
            <p:nvPr/>
          </p:nvSpPr>
          <p:spPr>
            <a:xfrm>
              <a:off x="3795621" y="165029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" name="Hexagone 6">
              <a:extLst>
                <a:ext uri="{FF2B5EF4-FFF2-40B4-BE49-F238E27FC236}">
                  <a16:creationId xmlns:a16="http://schemas.microsoft.com/office/drawing/2014/main" id="{9856C62A-15BF-BFB3-4648-254940042804}"/>
                </a:ext>
              </a:extLst>
            </p:cNvPr>
            <p:cNvSpPr/>
            <p:nvPr/>
          </p:nvSpPr>
          <p:spPr>
            <a:xfrm>
              <a:off x="5600393" y="2597574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Hexagone 11">
              <a:extLst>
                <a:ext uri="{FF2B5EF4-FFF2-40B4-BE49-F238E27FC236}">
                  <a16:creationId xmlns:a16="http://schemas.microsoft.com/office/drawing/2014/main" id="{50E45970-92E2-DCA5-EFE4-50A1384640B8}"/>
                </a:ext>
              </a:extLst>
            </p:cNvPr>
            <p:cNvSpPr/>
            <p:nvPr/>
          </p:nvSpPr>
          <p:spPr>
            <a:xfrm>
              <a:off x="3795621" y="3544857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Hexagone 17">
              <a:extLst>
                <a:ext uri="{FF2B5EF4-FFF2-40B4-BE49-F238E27FC236}">
                  <a16:creationId xmlns:a16="http://schemas.microsoft.com/office/drawing/2014/main" id="{B088EF86-89A5-F7A6-9CA4-A65844328690}"/>
                </a:ext>
              </a:extLst>
            </p:cNvPr>
            <p:cNvSpPr/>
            <p:nvPr/>
          </p:nvSpPr>
          <p:spPr>
            <a:xfrm>
              <a:off x="5600393" y="4492138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Hexagone 18">
              <a:extLst>
                <a:ext uri="{FF2B5EF4-FFF2-40B4-BE49-F238E27FC236}">
                  <a16:creationId xmlns:a16="http://schemas.microsoft.com/office/drawing/2014/main" id="{A8CC5845-FA71-1521-8592-ACA9913065E3}"/>
                </a:ext>
              </a:extLst>
            </p:cNvPr>
            <p:cNvSpPr/>
            <p:nvPr/>
          </p:nvSpPr>
          <p:spPr>
            <a:xfrm>
              <a:off x="3795623" y="5439421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Hexagone 19">
              <a:extLst>
                <a:ext uri="{FF2B5EF4-FFF2-40B4-BE49-F238E27FC236}">
                  <a16:creationId xmlns:a16="http://schemas.microsoft.com/office/drawing/2014/main" id="{58B82739-05F0-FED2-0986-FB65E23B400E}"/>
                </a:ext>
              </a:extLst>
            </p:cNvPr>
            <p:cNvSpPr/>
            <p:nvPr/>
          </p:nvSpPr>
          <p:spPr>
            <a:xfrm>
              <a:off x="7406393" y="165029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Hexagone 20">
              <a:extLst>
                <a:ext uri="{FF2B5EF4-FFF2-40B4-BE49-F238E27FC236}">
                  <a16:creationId xmlns:a16="http://schemas.microsoft.com/office/drawing/2014/main" id="{C49CF204-246F-DD05-A4D0-80267F1B4C7E}"/>
                </a:ext>
              </a:extLst>
            </p:cNvPr>
            <p:cNvSpPr/>
            <p:nvPr/>
          </p:nvSpPr>
          <p:spPr>
            <a:xfrm>
              <a:off x="9211165" y="2597574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Hexagone 21">
              <a:extLst>
                <a:ext uri="{FF2B5EF4-FFF2-40B4-BE49-F238E27FC236}">
                  <a16:creationId xmlns:a16="http://schemas.microsoft.com/office/drawing/2014/main" id="{D22A89B0-1723-509E-8509-25DAC5D2FDFB}"/>
                </a:ext>
              </a:extLst>
            </p:cNvPr>
            <p:cNvSpPr/>
            <p:nvPr/>
          </p:nvSpPr>
          <p:spPr>
            <a:xfrm>
              <a:off x="7406393" y="3544857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Hexagone 22">
              <a:extLst>
                <a:ext uri="{FF2B5EF4-FFF2-40B4-BE49-F238E27FC236}">
                  <a16:creationId xmlns:a16="http://schemas.microsoft.com/office/drawing/2014/main" id="{508198B1-3909-241B-969F-7EABF616BDDF}"/>
                </a:ext>
              </a:extLst>
            </p:cNvPr>
            <p:cNvSpPr/>
            <p:nvPr/>
          </p:nvSpPr>
          <p:spPr>
            <a:xfrm>
              <a:off x="9211165" y="4492138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4" name="Hexagone 23">
              <a:extLst>
                <a:ext uri="{FF2B5EF4-FFF2-40B4-BE49-F238E27FC236}">
                  <a16:creationId xmlns:a16="http://schemas.microsoft.com/office/drawing/2014/main" id="{4E247504-E871-EE2F-CC1D-DB33A57D0CBD}"/>
                </a:ext>
              </a:extLst>
            </p:cNvPr>
            <p:cNvSpPr/>
            <p:nvPr/>
          </p:nvSpPr>
          <p:spPr>
            <a:xfrm>
              <a:off x="7406395" y="5439421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Hexagone 25">
              <a:extLst>
                <a:ext uri="{FF2B5EF4-FFF2-40B4-BE49-F238E27FC236}">
                  <a16:creationId xmlns:a16="http://schemas.microsoft.com/office/drawing/2014/main" id="{D9F12C98-3C30-A817-565E-59C49647C5F2}"/>
                </a:ext>
              </a:extLst>
            </p:cNvPr>
            <p:cNvSpPr/>
            <p:nvPr/>
          </p:nvSpPr>
          <p:spPr>
            <a:xfrm>
              <a:off x="1989620" y="2597575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Hexagone 26">
              <a:extLst>
                <a:ext uri="{FF2B5EF4-FFF2-40B4-BE49-F238E27FC236}">
                  <a16:creationId xmlns:a16="http://schemas.microsoft.com/office/drawing/2014/main" id="{6A3CB9C9-9E31-5A7B-60D7-818993B7A702}"/>
                </a:ext>
              </a:extLst>
            </p:cNvPr>
            <p:cNvSpPr/>
            <p:nvPr/>
          </p:nvSpPr>
          <p:spPr>
            <a:xfrm>
              <a:off x="184848" y="3544858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Hexagone 27">
              <a:extLst>
                <a:ext uri="{FF2B5EF4-FFF2-40B4-BE49-F238E27FC236}">
                  <a16:creationId xmlns:a16="http://schemas.microsoft.com/office/drawing/2014/main" id="{B4E27B27-B6AD-56BE-D163-52395290849E}"/>
                </a:ext>
              </a:extLst>
            </p:cNvPr>
            <p:cNvSpPr/>
            <p:nvPr/>
          </p:nvSpPr>
          <p:spPr>
            <a:xfrm>
              <a:off x="1989620" y="4492139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Hexagone 28">
              <a:extLst>
                <a:ext uri="{FF2B5EF4-FFF2-40B4-BE49-F238E27FC236}">
                  <a16:creationId xmlns:a16="http://schemas.microsoft.com/office/drawing/2014/main" id="{0C062441-0561-8904-8AD0-E9B7FA7C354A}"/>
                </a:ext>
              </a:extLst>
            </p:cNvPr>
            <p:cNvSpPr/>
            <p:nvPr/>
          </p:nvSpPr>
          <p:spPr>
            <a:xfrm>
              <a:off x="184850" y="5439422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Hexagone 29">
              <a:extLst>
                <a:ext uri="{FF2B5EF4-FFF2-40B4-BE49-F238E27FC236}">
                  <a16:creationId xmlns:a16="http://schemas.microsoft.com/office/drawing/2014/main" id="{416469DD-11D5-C871-A0B3-4D4D93C3AFCE}"/>
                </a:ext>
              </a:extLst>
            </p:cNvPr>
            <p:cNvSpPr/>
            <p:nvPr/>
          </p:nvSpPr>
          <p:spPr>
            <a:xfrm>
              <a:off x="9211165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1" name="Hexagone 30">
              <a:extLst>
                <a:ext uri="{FF2B5EF4-FFF2-40B4-BE49-F238E27FC236}">
                  <a16:creationId xmlns:a16="http://schemas.microsoft.com/office/drawing/2014/main" id="{5CB6F43C-01EB-AD6A-D920-F5E6DCB003EA}"/>
                </a:ext>
              </a:extLst>
            </p:cNvPr>
            <p:cNvSpPr/>
            <p:nvPr/>
          </p:nvSpPr>
          <p:spPr>
            <a:xfrm>
              <a:off x="11017165" y="3544858"/>
              <a:ext cx="2173857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2" name="Hexagone 31">
              <a:extLst>
                <a:ext uri="{FF2B5EF4-FFF2-40B4-BE49-F238E27FC236}">
                  <a16:creationId xmlns:a16="http://schemas.microsoft.com/office/drawing/2014/main" id="{0BEE7F0B-D06F-F0C7-5769-C700F3A5A73C}"/>
                </a:ext>
              </a:extLst>
            </p:cNvPr>
            <p:cNvSpPr/>
            <p:nvPr/>
          </p:nvSpPr>
          <p:spPr>
            <a:xfrm>
              <a:off x="11017167" y="5439422"/>
              <a:ext cx="2173856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Hexagone 32">
              <a:extLst>
                <a:ext uri="{FF2B5EF4-FFF2-40B4-BE49-F238E27FC236}">
                  <a16:creationId xmlns:a16="http://schemas.microsoft.com/office/drawing/2014/main" id="{276D67EB-ECE4-EFD4-2E39-AEAECE5E1C39}"/>
                </a:ext>
              </a:extLst>
            </p:cNvPr>
            <p:cNvSpPr/>
            <p:nvPr/>
          </p:nvSpPr>
          <p:spPr>
            <a:xfrm>
              <a:off x="5600392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4" name="Hexagone 33">
              <a:extLst>
                <a:ext uri="{FF2B5EF4-FFF2-40B4-BE49-F238E27FC236}">
                  <a16:creationId xmlns:a16="http://schemas.microsoft.com/office/drawing/2014/main" id="{FFEC49E9-CC5A-44E8-D2BF-5A5399AEAB45}"/>
                </a:ext>
              </a:extLst>
            </p:cNvPr>
            <p:cNvSpPr/>
            <p:nvPr/>
          </p:nvSpPr>
          <p:spPr>
            <a:xfrm>
              <a:off x="1980142" y="6386703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Hexagone 34">
              <a:extLst>
                <a:ext uri="{FF2B5EF4-FFF2-40B4-BE49-F238E27FC236}">
                  <a16:creationId xmlns:a16="http://schemas.microsoft.com/office/drawing/2014/main" id="{82A5FDCB-D35D-EB9F-B58A-69532DA1403A}"/>
                </a:ext>
              </a:extLst>
            </p:cNvPr>
            <p:cNvSpPr/>
            <p:nvPr/>
          </p:nvSpPr>
          <p:spPr>
            <a:xfrm>
              <a:off x="-1643637" y="4492138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Hexagone 35">
              <a:extLst>
                <a:ext uri="{FF2B5EF4-FFF2-40B4-BE49-F238E27FC236}">
                  <a16:creationId xmlns:a16="http://schemas.microsoft.com/office/drawing/2014/main" id="{7C65492A-6418-69A0-C5E4-823104057E76}"/>
                </a:ext>
              </a:extLst>
            </p:cNvPr>
            <p:cNvSpPr/>
            <p:nvPr/>
          </p:nvSpPr>
          <p:spPr>
            <a:xfrm>
              <a:off x="-1628244" y="6328774"/>
              <a:ext cx="2173858" cy="1778707"/>
            </a:xfrm>
            <a:prstGeom prst="hexagon">
              <a:avLst/>
            </a:prstGeom>
            <a:solidFill>
              <a:srgbClr val="FF8D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>
                <a:extLst>
                  <a:ext uri="{FF2B5EF4-FFF2-40B4-BE49-F238E27FC236}">
                    <a16:creationId xmlns:a16="http://schemas.microsoft.com/office/drawing/2014/main" id="{0FF68DFC-A40D-5EBC-A583-FC674B43CB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097768"/>
                  </p:ext>
                </p:extLst>
              </p:nvPr>
            </p:nvGraphicFramePr>
            <p:xfrm rot="10800000">
              <a:off x="4795295" y="-38100"/>
              <a:ext cx="2636825" cy="2367153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2636825" cy="2367153"/>
                    </a:xfrm>
                    <a:prstGeom prst="rect">
                      <a:avLst/>
                    </a:prstGeom>
                  </am3d:spPr>
                  <am3d:camera>
                    <am3d:pos x="0" y="0" z="686616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806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540000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8316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>
                <a:extLst>
                  <a:ext uri="{FF2B5EF4-FFF2-40B4-BE49-F238E27FC236}">
                    <a16:creationId xmlns:a16="http://schemas.microsoft.com/office/drawing/2014/main" id="{0FF68DFC-A40D-5EBC-A583-FC674B43CB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4795295" y="-38100"/>
                <a:ext cx="2636825" cy="236715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itre 1">
            <a:extLst>
              <a:ext uri="{FF2B5EF4-FFF2-40B4-BE49-F238E27FC236}">
                <a16:creationId xmlns:a16="http://schemas.microsoft.com/office/drawing/2014/main" id="{B2838492-F406-DC32-9F9D-3605989A26F8}"/>
              </a:ext>
            </a:extLst>
          </p:cNvPr>
          <p:cNvSpPr txBox="1">
            <a:spLocks/>
          </p:cNvSpPr>
          <p:nvPr/>
        </p:nvSpPr>
        <p:spPr>
          <a:xfrm>
            <a:off x="3045910" y="2750138"/>
            <a:ext cx="6100177" cy="1106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dirty="0">
                <a:solidFill>
                  <a:srgbClr val="FF8D20"/>
                </a:solidFill>
                <a:latin typeface="Bebas Neue" panose="020B0606020202050201" pitchFamily="34" charset="77"/>
              </a:rPr>
              <a:t>Ventes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 descr="Prisme triangulaire gris clair">
                <a:extLst>
                  <a:ext uri="{FF2B5EF4-FFF2-40B4-BE49-F238E27FC236}">
                    <a16:creationId xmlns:a16="http://schemas.microsoft.com/office/drawing/2014/main" id="{D466C910-BD25-EC18-680B-46BEA016629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7462026"/>
                  </p:ext>
                </p:extLst>
              </p:nvPr>
            </p:nvGraphicFramePr>
            <p:xfrm>
              <a:off x="-543161" y="7427871"/>
              <a:ext cx="4697161" cy="241235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697161" cy="2412350"/>
                    </a:xfrm>
                    <a:prstGeom prst="rect">
                      <a:avLst/>
                    </a:prstGeom>
                  </am3d:spPr>
                  <am3d:camera>
                    <am3d:pos x="0" y="0" z="685085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84259" d="1000000"/>
                    <am3d:preTrans dx="-103008" dy="-11011706" dz="-5212029"/>
                    <am3d:scale>
                      <am3d:sx n="1000000" d="1000000"/>
                      <am3d:sy n="1000000" d="1000000"/>
                      <am3d:sz n="1000000" d="1000000"/>
                    </am3d:scale>
                    <am3d:rot ax="-359679" ay="-3607056" az="31214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055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 descr="Prisme triangulaire gris clair">
                <a:extLst>
                  <a:ext uri="{FF2B5EF4-FFF2-40B4-BE49-F238E27FC236}">
                    <a16:creationId xmlns:a16="http://schemas.microsoft.com/office/drawing/2014/main" id="{D466C910-BD25-EC18-680B-46BEA016629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43161" y="7427871"/>
                <a:ext cx="4697161" cy="241235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2C08C09A-55C3-ABA3-BB07-CDDFBD4D9D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102" y="7366923"/>
            <a:ext cx="2743199" cy="240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85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2838492-F406-DC32-9F9D-3605989A26F8}"/>
              </a:ext>
            </a:extLst>
          </p:cNvPr>
          <p:cNvSpPr txBox="1">
            <a:spLocks/>
          </p:cNvSpPr>
          <p:nvPr/>
        </p:nvSpPr>
        <p:spPr>
          <a:xfrm>
            <a:off x="3045910" y="445088"/>
            <a:ext cx="6100177" cy="1106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dirty="0">
                <a:solidFill>
                  <a:srgbClr val="FF8D20"/>
                </a:solidFill>
                <a:latin typeface="Bebas Neue" panose="020B0606020202050201" pitchFamily="34" charset="77"/>
              </a:rPr>
              <a:t>Ventes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 descr="Prisme triangulaire gris clair">
                <a:extLst>
                  <a:ext uri="{FF2B5EF4-FFF2-40B4-BE49-F238E27FC236}">
                    <a16:creationId xmlns:a16="http://schemas.microsoft.com/office/drawing/2014/main" id="{3DE5AD27-FBD4-5D94-53E3-E6A24268440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92484047"/>
                  </p:ext>
                </p:extLst>
              </p:nvPr>
            </p:nvGraphicFramePr>
            <p:xfrm>
              <a:off x="0" y="1800794"/>
              <a:ext cx="4697161" cy="241235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4697161" cy="2412350"/>
                    </a:xfrm>
                    <a:prstGeom prst="rect">
                      <a:avLst/>
                    </a:prstGeom>
                  </am3d:spPr>
                  <am3d:camera>
                    <am3d:pos x="0" y="0" z="685085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84259" d="1000000"/>
                    <am3d:preTrans dx="-103008" dy="-11011706" dz="-5212029"/>
                    <am3d:scale>
                      <am3d:sx n="1000000" d="1000000"/>
                      <am3d:sy n="1000000" d="1000000"/>
                      <am3d:sz n="1000000" d="1000000"/>
                    </am3d:scale>
                    <am3d:rot ax="-359679" ay="-3607056" az="312142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2055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 descr="Prisme triangulaire gris clair">
                <a:extLst>
                  <a:ext uri="{FF2B5EF4-FFF2-40B4-BE49-F238E27FC236}">
                    <a16:creationId xmlns:a16="http://schemas.microsoft.com/office/drawing/2014/main" id="{3DE5AD27-FBD4-5D94-53E3-E6A24268440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800794"/>
                <a:ext cx="4697161" cy="241235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Image 7">
            <a:extLst>
              <a:ext uri="{FF2B5EF4-FFF2-40B4-BE49-F238E27FC236}">
                <a16:creationId xmlns:a16="http://schemas.microsoft.com/office/drawing/2014/main" id="{B77606F1-D6A8-AE68-1AB0-6406C6B93F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263" y="1739846"/>
            <a:ext cx="2743199" cy="240029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>
                <a:extLst>
                  <a:ext uri="{FF2B5EF4-FFF2-40B4-BE49-F238E27FC236}">
                    <a16:creationId xmlns:a16="http://schemas.microsoft.com/office/drawing/2014/main" id="{0FF68DFC-A40D-5EBC-A583-FC674B43CB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42656585"/>
                  </p:ext>
                </p:extLst>
              </p:nvPr>
            </p:nvGraphicFramePr>
            <p:xfrm rot="10800000">
              <a:off x="7406393" y="998435"/>
              <a:ext cx="3781144" cy="5126114"/>
            </p:xfrm>
            <a:graphic>
              <a:graphicData uri="http://schemas.microsoft.com/office/drawing/2017/model3d">
                <am3d:model3d r:embed="rId5">
                  <am3d:spPr>
                    <a:xfrm rot="10800000">
                      <a:off x="0" y="0"/>
                      <a:ext cx="3781144" cy="5126114"/>
                    </a:xfrm>
                    <a:prstGeom prst="rect">
                      <a:avLst/>
                    </a:prstGeom>
                  </am3d:spPr>
                  <am3d:camera>
                    <am3d:pos x="0" y="0" z="686616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806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74062" ay="-2612417" az="1004740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619194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>
                <a:extLst>
                  <a:ext uri="{FF2B5EF4-FFF2-40B4-BE49-F238E27FC236}">
                    <a16:creationId xmlns:a16="http://schemas.microsoft.com/office/drawing/2014/main" id="{0FF68DFC-A40D-5EBC-A583-FC674B43CB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10800000">
                <a:off x="7406393" y="998435"/>
                <a:ext cx="3781144" cy="512611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1242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1">
            <a:extLst>
              <a:ext uri="{FF2B5EF4-FFF2-40B4-BE49-F238E27FC236}">
                <a16:creationId xmlns:a16="http://schemas.microsoft.com/office/drawing/2014/main" id="{B2838492-F406-DC32-9F9D-3605989A26F8}"/>
              </a:ext>
            </a:extLst>
          </p:cNvPr>
          <p:cNvSpPr txBox="1">
            <a:spLocks/>
          </p:cNvSpPr>
          <p:nvPr/>
        </p:nvSpPr>
        <p:spPr>
          <a:xfrm>
            <a:off x="3045910" y="445088"/>
            <a:ext cx="6100177" cy="1106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dirty="0">
                <a:solidFill>
                  <a:srgbClr val="FF8D20"/>
                </a:solidFill>
                <a:latin typeface="Bebas Neue" panose="020B0606020202050201" pitchFamily="34" charset="77"/>
              </a:rPr>
              <a:t>Ventes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36087B66-074F-CC12-CE21-6DCF972CA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263" y="1739846"/>
            <a:ext cx="2743199" cy="240029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èle 3D 15" descr="Prisme triangulaire gris clair">
                <a:extLst>
                  <a:ext uri="{FF2B5EF4-FFF2-40B4-BE49-F238E27FC236}">
                    <a16:creationId xmlns:a16="http://schemas.microsoft.com/office/drawing/2014/main" id="{04314F0F-7A19-1E27-1D6E-D8BF10181A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0477163"/>
                  </p:ext>
                </p:extLst>
              </p:nvPr>
            </p:nvGraphicFramePr>
            <p:xfrm>
              <a:off x="606667" y="1661370"/>
              <a:ext cx="4302390" cy="269119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02390" cy="2691195"/>
                    </a:xfrm>
                    <a:prstGeom prst="rect">
                      <a:avLst/>
                    </a:prstGeom>
                  </am3d:spPr>
                  <am3d:camera>
                    <am3d:pos x="0" y="0" z="685085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84259" d="1000000"/>
                    <am3d:preTrans dx="-103008" dy="-11011706" dz="-5212029"/>
                    <am3d:scale>
                      <am3d:sx n="1000000" d="1000000"/>
                      <am3d:sy n="1000000" d="1000000"/>
                      <am3d:sz n="1000000" d="1000000"/>
                    </am3d:scale>
                    <am3d:rot ax="-10718411" ay="14348" az="-1079967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0559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èle 3D 15" descr="Prisme triangulaire gris clair">
                <a:extLst>
                  <a:ext uri="{FF2B5EF4-FFF2-40B4-BE49-F238E27FC236}">
                    <a16:creationId xmlns:a16="http://schemas.microsoft.com/office/drawing/2014/main" id="{04314F0F-7A19-1E27-1D6E-D8BF10181A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6667" y="1661370"/>
                <a:ext cx="4302390" cy="2691195"/>
              </a:xfrm>
              <a:prstGeom prst="rect">
                <a:avLst/>
              </a:prstGeom>
            </p:spPr>
          </p:pic>
        </mc:Fallback>
      </mc:AlternateContent>
      <p:pic>
        <p:nvPicPr>
          <p:cNvPr id="25" name="Picture 2">
            <a:extLst>
              <a:ext uri="{FF2B5EF4-FFF2-40B4-BE49-F238E27FC236}">
                <a16:creationId xmlns:a16="http://schemas.microsoft.com/office/drawing/2014/main" id="{92C196CE-44BC-7588-63EA-98E091C3F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812" y="1921982"/>
            <a:ext cx="1980100" cy="2169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Modèle 3D 3">
                <a:extLst>
                  <a:ext uri="{FF2B5EF4-FFF2-40B4-BE49-F238E27FC236}">
                    <a16:creationId xmlns:a16="http://schemas.microsoft.com/office/drawing/2014/main" id="{0FF68DFC-A40D-5EBC-A583-FC674B43CB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2778598"/>
                  </p:ext>
                </p:extLst>
              </p:nvPr>
            </p:nvGraphicFramePr>
            <p:xfrm rot="10800000">
              <a:off x="-5762445" y="1419243"/>
              <a:ext cx="5346429" cy="5265626"/>
            </p:xfrm>
            <a:graphic>
              <a:graphicData uri="http://schemas.microsoft.com/office/drawing/2017/model3d">
                <am3d:model3d r:embed="rId6">
                  <am3d:spPr>
                    <a:xfrm rot="10800000">
                      <a:off x="0" y="0"/>
                      <a:ext cx="5346429" cy="5265626"/>
                    </a:xfrm>
                    <a:prstGeom prst="rect">
                      <a:avLst/>
                    </a:prstGeom>
                  </am3d:spPr>
                  <am3d:camera>
                    <am3d:pos x="0" y="0" z="686616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68069" d="1000000"/>
                    <am3d:preTrans dx="0" dy="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76170" ay="-4430590" az="918072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73934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>
                <a:extLst>
                  <a:ext uri="{FF2B5EF4-FFF2-40B4-BE49-F238E27FC236}">
                    <a16:creationId xmlns:a16="http://schemas.microsoft.com/office/drawing/2014/main" id="{0FF68DFC-A40D-5EBC-A583-FC674B43CB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0800000">
                <a:off x="-5762445" y="1419243"/>
                <a:ext cx="5346429" cy="526562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403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7158581D-08FB-33D6-CAD1-22900AEE7FEB}"/>
              </a:ext>
            </a:extLst>
          </p:cNvPr>
          <p:cNvSpPr/>
          <p:nvPr/>
        </p:nvSpPr>
        <p:spPr>
          <a:xfrm rot="10800000">
            <a:off x="12946670" y="-217783"/>
            <a:ext cx="2629558" cy="864000"/>
          </a:xfrm>
          <a:prstGeom prst="roundRect">
            <a:avLst/>
          </a:prstGeom>
          <a:solidFill>
            <a:srgbClr val="E8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26E235DE-2548-DADC-5504-DA08750476BA}"/>
              </a:ext>
            </a:extLst>
          </p:cNvPr>
          <p:cNvSpPr/>
          <p:nvPr/>
        </p:nvSpPr>
        <p:spPr>
          <a:xfrm>
            <a:off x="13583503" y="291255"/>
            <a:ext cx="1992725" cy="899410"/>
          </a:xfrm>
          <a:prstGeom prst="roundRect">
            <a:avLst/>
          </a:prstGeom>
          <a:solidFill>
            <a:srgbClr val="FDB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A3358348-1AC6-3625-5618-F2A9A6E38540}"/>
              </a:ext>
            </a:extLst>
          </p:cNvPr>
          <p:cNvSpPr/>
          <p:nvPr/>
        </p:nvSpPr>
        <p:spPr>
          <a:xfrm rot="10800000">
            <a:off x="14272085" y="674984"/>
            <a:ext cx="1304143" cy="869429"/>
          </a:xfrm>
          <a:prstGeom prst="roundRect">
            <a:avLst/>
          </a:prstGeom>
          <a:solidFill>
            <a:srgbClr val="FFD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42C9989-9BD3-09F5-FCB5-B0611431C651}"/>
              </a:ext>
            </a:extLst>
          </p:cNvPr>
          <p:cNvSpPr/>
          <p:nvPr/>
        </p:nvSpPr>
        <p:spPr>
          <a:xfrm>
            <a:off x="-3443144" y="6250746"/>
            <a:ext cx="2629558" cy="864000"/>
          </a:xfrm>
          <a:prstGeom prst="roundRect">
            <a:avLst/>
          </a:prstGeom>
          <a:solidFill>
            <a:srgbClr val="E8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366224E5-C5AB-586C-B878-B16B5CB10E9E}"/>
              </a:ext>
            </a:extLst>
          </p:cNvPr>
          <p:cNvSpPr/>
          <p:nvPr/>
        </p:nvSpPr>
        <p:spPr>
          <a:xfrm rot="10800000">
            <a:off x="-3443144" y="5706298"/>
            <a:ext cx="1992725" cy="899410"/>
          </a:xfrm>
          <a:prstGeom prst="roundRect">
            <a:avLst/>
          </a:prstGeom>
          <a:solidFill>
            <a:srgbClr val="FDB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7BE09C2A-2C42-CFC6-94E1-7DB93E5324BD}"/>
              </a:ext>
            </a:extLst>
          </p:cNvPr>
          <p:cNvSpPr/>
          <p:nvPr/>
        </p:nvSpPr>
        <p:spPr>
          <a:xfrm>
            <a:off x="-3443144" y="5352550"/>
            <a:ext cx="1304143" cy="869429"/>
          </a:xfrm>
          <a:prstGeom prst="roundRect">
            <a:avLst/>
          </a:prstGeom>
          <a:solidFill>
            <a:srgbClr val="FFD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74EC7C67-56E0-46F6-9092-FE7EEF942811}"/>
              </a:ext>
            </a:extLst>
          </p:cNvPr>
          <p:cNvSpPr/>
          <p:nvPr/>
        </p:nvSpPr>
        <p:spPr>
          <a:xfrm>
            <a:off x="-3471829" y="-217782"/>
            <a:ext cx="2629558" cy="864000"/>
          </a:xfrm>
          <a:prstGeom prst="roundRect">
            <a:avLst/>
          </a:prstGeom>
          <a:solidFill>
            <a:srgbClr val="E8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46B7EF1A-8F37-6E32-DF38-D32614C3BB2B}"/>
              </a:ext>
            </a:extLst>
          </p:cNvPr>
          <p:cNvSpPr/>
          <p:nvPr/>
        </p:nvSpPr>
        <p:spPr>
          <a:xfrm rot="10800000">
            <a:off x="-3475704" y="291255"/>
            <a:ext cx="1992725" cy="899410"/>
          </a:xfrm>
          <a:prstGeom prst="roundRect">
            <a:avLst/>
          </a:prstGeom>
          <a:solidFill>
            <a:srgbClr val="FDB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3772B00F-277C-91F7-4BB0-18AFED3AB6FB}"/>
              </a:ext>
            </a:extLst>
          </p:cNvPr>
          <p:cNvSpPr/>
          <p:nvPr/>
        </p:nvSpPr>
        <p:spPr>
          <a:xfrm>
            <a:off x="-3488139" y="674253"/>
            <a:ext cx="1304143" cy="869429"/>
          </a:xfrm>
          <a:prstGeom prst="roundRect">
            <a:avLst/>
          </a:prstGeom>
          <a:solidFill>
            <a:srgbClr val="FFD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56E2A4D0-3BE4-F07D-95A2-FC126B339AD8}"/>
              </a:ext>
            </a:extLst>
          </p:cNvPr>
          <p:cNvSpPr/>
          <p:nvPr/>
        </p:nvSpPr>
        <p:spPr>
          <a:xfrm rot="10800000">
            <a:off x="12920430" y="6263278"/>
            <a:ext cx="2629558" cy="864000"/>
          </a:xfrm>
          <a:prstGeom prst="roundRect">
            <a:avLst/>
          </a:prstGeom>
          <a:solidFill>
            <a:srgbClr val="E8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E1611D1-E449-B0E4-93E6-B41A080D5312}"/>
              </a:ext>
            </a:extLst>
          </p:cNvPr>
          <p:cNvSpPr/>
          <p:nvPr/>
        </p:nvSpPr>
        <p:spPr>
          <a:xfrm>
            <a:off x="13561138" y="5718831"/>
            <a:ext cx="1992725" cy="899410"/>
          </a:xfrm>
          <a:prstGeom prst="roundRect">
            <a:avLst/>
          </a:prstGeom>
          <a:solidFill>
            <a:srgbClr val="FDB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BCDFEFA4-AFB3-C616-66F8-36508A47C478}"/>
              </a:ext>
            </a:extLst>
          </p:cNvPr>
          <p:cNvSpPr/>
          <p:nvPr/>
        </p:nvSpPr>
        <p:spPr>
          <a:xfrm rot="10800000">
            <a:off x="14262155" y="5365814"/>
            <a:ext cx="1304143" cy="869429"/>
          </a:xfrm>
          <a:prstGeom prst="roundRect">
            <a:avLst/>
          </a:prstGeom>
          <a:solidFill>
            <a:srgbClr val="FFD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Modèle 3D 15" descr="Prisme triangulaire gris clair">
                <a:extLst>
                  <a:ext uri="{FF2B5EF4-FFF2-40B4-BE49-F238E27FC236}">
                    <a16:creationId xmlns:a16="http://schemas.microsoft.com/office/drawing/2014/main" id="{04314F0F-7A19-1E27-1D6E-D8BF10181A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4035794"/>
                  </p:ext>
                </p:extLst>
              </p:nvPr>
            </p:nvGraphicFramePr>
            <p:xfrm>
              <a:off x="-1115643" y="-421842"/>
              <a:ext cx="17504501" cy="7701684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7504501" cy="7701684"/>
                    </a:xfrm>
                    <a:prstGeom prst="rect">
                      <a:avLst/>
                    </a:prstGeom>
                    <a:scene3d>
                      <a:camera prst="orthographicFront"/>
                      <a:lightRig rig="threePt" dir="t"/>
                    </a:scene3d>
                    <a:sp3d extrusionH="76200">
                      <a:extrusionClr>
                        <a:schemeClr val="tx1"/>
                      </a:extrusionClr>
                    </a:sp3d>
                  </am3d:spPr>
                  <am3d:camera>
                    <am3d:pos x="0" y="0" z="685085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84259" d="1000000"/>
                    <am3d:preTrans dx="-103008" dy="-11011706" dz="-5212029"/>
                    <am3d:scale>
                      <am3d:sx n="1000000" d="1000000"/>
                      <am3d:sy n="1000000" d="1000000"/>
                      <am3d:sz n="1000000" d="1000000"/>
                    </am3d:scale>
                    <am3d:rot ax="-12839" ay="3561525" az="-1105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73322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Modèle 3D 15" descr="Prisme triangulaire gris clair">
                <a:extLst>
                  <a:ext uri="{FF2B5EF4-FFF2-40B4-BE49-F238E27FC236}">
                    <a16:creationId xmlns:a16="http://schemas.microsoft.com/office/drawing/2014/main" id="{04314F0F-7A19-1E27-1D6E-D8BF10181A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115643" y="-421842"/>
                <a:ext cx="17504501" cy="7701684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 extrusionH="76200">
                <a:extrusionClr>
                  <a:schemeClr val="tx1"/>
                </a:extrusionClr>
              </a:sp3d>
            </p:spPr>
          </p:pic>
        </mc:Fallback>
      </mc:AlternateContent>
      <p:sp>
        <p:nvSpPr>
          <p:cNvPr id="6" name="Titre 1">
            <a:extLst>
              <a:ext uri="{FF2B5EF4-FFF2-40B4-BE49-F238E27FC236}">
                <a16:creationId xmlns:a16="http://schemas.microsoft.com/office/drawing/2014/main" id="{B2838492-F406-DC32-9F9D-3605989A26F8}"/>
              </a:ext>
            </a:extLst>
          </p:cNvPr>
          <p:cNvSpPr txBox="1">
            <a:spLocks/>
          </p:cNvSpPr>
          <p:nvPr/>
        </p:nvSpPr>
        <p:spPr>
          <a:xfrm>
            <a:off x="3045910" y="445088"/>
            <a:ext cx="6100177" cy="1106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dirty="0">
                <a:solidFill>
                  <a:srgbClr val="FF8D20"/>
                </a:solidFill>
                <a:latin typeface="Bebas Neue" panose="020B0606020202050201" pitchFamily="34" charset="77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307994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615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148" name="Picture 4" descr="Power BI Logo, symbol, meaning, history, PNG, brand">
            <a:extLst>
              <a:ext uri="{FF2B5EF4-FFF2-40B4-BE49-F238E27FC236}">
                <a16:creationId xmlns:a16="http://schemas.microsoft.com/office/drawing/2014/main" id="{015D01C5-9B46-E477-B88E-FA10FD45F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 bwMode="auto">
          <a:xfrm>
            <a:off x="5636025" y="1190665"/>
            <a:ext cx="6033541" cy="339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F5ACC85-D894-A84B-3DA0-93A7F22D7E5F}"/>
              </a:ext>
            </a:extLst>
          </p:cNvPr>
          <p:cNvSpPr/>
          <p:nvPr/>
        </p:nvSpPr>
        <p:spPr>
          <a:xfrm rot="10800000">
            <a:off x="9702010" y="-217783"/>
            <a:ext cx="2629558" cy="864000"/>
          </a:xfrm>
          <a:prstGeom prst="roundRect">
            <a:avLst/>
          </a:prstGeom>
          <a:solidFill>
            <a:srgbClr val="E8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CDE912E-06DA-8C01-2CDE-3B4B1C2A752C}"/>
              </a:ext>
            </a:extLst>
          </p:cNvPr>
          <p:cNvSpPr/>
          <p:nvPr/>
        </p:nvSpPr>
        <p:spPr>
          <a:xfrm>
            <a:off x="10338843" y="291255"/>
            <a:ext cx="1992725" cy="899410"/>
          </a:xfrm>
          <a:prstGeom prst="roundRect">
            <a:avLst/>
          </a:prstGeom>
          <a:solidFill>
            <a:srgbClr val="FDB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74E8946-9B28-4E3A-3F5D-0634BBC6BAC9}"/>
              </a:ext>
            </a:extLst>
          </p:cNvPr>
          <p:cNvSpPr/>
          <p:nvPr/>
        </p:nvSpPr>
        <p:spPr>
          <a:xfrm rot="10800000">
            <a:off x="11027425" y="674984"/>
            <a:ext cx="1304143" cy="869429"/>
          </a:xfrm>
          <a:prstGeom prst="roundRect">
            <a:avLst/>
          </a:prstGeom>
          <a:solidFill>
            <a:srgbClr val="FFD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2FC0EBC-4992-E84D-F7F9-937706FA22AF}"/>
              </a:ext>
            </a:extLst>
          </p:cNvPr>
          <p:cNvSpPr/>
          <p:nvPr/>
        </p:nvSpPr>
        <p:spPr>
          <a:xfrm>
            <a:off x="-110007" y="6250746"/>
            <a:ext cx="2629558" cy="864000"/>
          </a:xfrm>
          <a:prstGeom prst="roundRect">
            <a:avLst/>
          </a:prstGeom>
          <a:solidFill>
            <a:srgbClr val="E8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37E8928-C15C-EE96-BCBA-DC7788F28142}"/>
              </a:ext>
            </a:extLst>
          </p:cNvPr>
          <p:cNvSpPr/>
          <p:nvPr/>
        </p:nvSpPr>
        <p:spPr>
          <a:xfrm rot="10800000">
            <a:off x="-110007" y="5706298"/>
            <a:ext cx="1992725" cy="899410"/>
          </a:xfrm>
          <a:prstGeom prst="roundRect">
            <a:avLst/>
          </a:prstGeom>
          <a:solidFill>
            <a:srgbClr val="FDB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2F034D7-664B-CA7E-EF00-3E1DD8FFA4AE}"/>
              </a:ext>
            </a:extLst>
          </p:cNvPr>
          <p:cNvSpPr/>
          <p:nvPr/>
        </p:nvSpPr>
        <p:spPr>
          <a:xfrm>
            <a:off x="-110007" y="5352550"/>
            <a:ext cx="1304143" cy="869429"/>
          </a:xfrm>
          <a:prstGeom prst="roundRect">
            <a:avLst/>
          </a:prstGeom>
          <a:solidFill>
            <a:srgbClr val="FFD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E8D076D-E231-91E4-2DD2-A83535255B95}"/>
              </a:ext>
            </a:extLst>
          </p:cNvPr>
          <p:cNvSpPr/>
          <p:nvPr/>
        </p:nvSpPr>
        <p:spPr>
          <a:xfrm>
            <a:off x="-138692" y="-217782"/>
            <a:ext cx="2629558" cy="864000"/>
          </a:xfrm>
          <a:prstGeom prst="roundRect">
            <a:avLst/>
          </a:prstGeom>
          <a:solidFill>
            <a:srgbClr val="E8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A9F2EBA-FC1F-4501-FDA1-8486D95AC00E}"/>
              </a:ext>
            </a:extLst>
          </p:cNvPr>
          <p:cNvSpPr/>
          <p:nvPr/>
        </p:nvSpPr>
        <p:spPr>
          <a:xfrm rot="10800000">
            <a:off x="-142567" y="291255"/>
            <a:ext cx="1992725" cy="899410"/>
          </a:xfrm>
          <a:prstGeom prst="roundRect">
            <a:avLst/>
          </a:prstGeom>
          <a:solidFill>
            <a:srgbClr val="FDB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766EFF36-3D2D-2E3D-01F6-60857C701112}"/>
              </a:ext>
            </a:extLst>
          </p:cNvPr>
          <p:cNvSpPr/>
          <p:nvPr/>
        </p:nvSpPr>
        <p:spPr>
          <a:xfrm>
            <a:off x="-155002" y="674253"/>
            <a:ext cx="1304143" cy="869429"/>
          </a:xfrm>
          <a:prstGeom prst="roundRect">
            <a:avLst/>
          </a:prstGeom>
          <a:solidFill>
            <a:srgbClr val="FFD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9A7084F-057F-F0EB-E716-B393E8AB50D1}"/>
              </a:ext>
            </a:extLst>
          </p:cNvPr>
          <p:cNvSpPr/>
          <p:nvPr/>
        </p:nvSpPr>
        <p:spPr>
          <a:xfrm rot="10800000">
            <a:off x="9675770" y="6263278"/>
            <a:ext cx="2629558" cy="864000"/>
          </a:xfrm>
          <a:prstGeom prst="roundRect">
            <a:avLst/>
          </a:prstGeom>
          <a:solidFill>
            <a:srgbClr val="E8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BA12934C-1B29-9938-CA61-01929DF0B4EA}"/>
              </a:ext>
            </a:extLst>
          </p:cNvPr>
          <p:cNvSpPr/>
          <p:nvPr/>
        </p:nvSpPr>
        <p:spPr>
          <a:xfrm>
            <a:off x="10316478" y="5718831"/>
            <a:ext cx="1992725" cy="899410"/>
          </a:xfrm>
          <a:prstGeom prst="roundRect">
            <a:avLst/>
          </a:prstGeom>
          <a:solidFill>
            <a:srgbClr val="FDB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C4F49FF0-5021-F2F9-6443-7E75D5D4555E}"/>
              </a:ext>
            </a:extLst>
          </p:cNvPr>
          <p:cNvSpPr/>
          <p:nvPr/>
        </p:nvSpPr>
        <p:spPr>
          <a:xfrm rot="10800000">
            <a:off x="11017495" y="5365814"/>
            <a:ext cx="1304143" cy="869429"/>
          </a:xfrm>
          <a:prstGeom prst="roundRect">
            <a:avLst/>
          </a:prstGeom>
          <a:solidFill>
            <a:srgbClr val="FFD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Modèle 3D 2" descr="Prisme triangulaire gris clair">
                <a:extLst>
                  <a:ext uri="{FF2B5EF4-FFF2-40B4-BE49-F238E27FC236}">
                    <a16:creationId xmlns:a16="http://schemas.microsoft.com/office/drawing/2014/main" id="{EEE8324C-C227-6C0B-B36C-AC3B6B5B7F8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46521243"/>
                  </p:ext>
                </p:extLst>
              </p:nvPr>
            </p:nvGraphicFramePr>
            <p:xfrm>
              <a:off x="-110007" y="-8313391"/>
              <a:ext cx="15493229" cy="768206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493229" cy="7682063"/>
                    </a:xfrm>
                    <a:prstGeom prst="rect">
                      <a:avLst/>
                    </a:prstGeom>
                    <a:scene3d>
                      <a:camera prst="orthographicFront"/>
                      <a:lightRig rig="threePt" dir="t"/>
                    </a:scene3d>
                    <a:sp3d extrusionH="76200">
                      <a:extrusionClr>
                        <a:schemeClr val="tx1"/>
                      </a:extrusionClr>
                    </a:sp3d>
                  </am3d:spPr>
                  <am3d:camera>
                    <am3d:pos x="0" y="0" z="685085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284259" d="1000000"/>
                    <am3d:preTrans dx="-103008" dy="-11011706" dz="-5212029"/>
                    <am3d:scale>
                      <am3d:sx n="1000000" d="1000000"/>
                      <am3d:sy n="1000000" d="1000000"/>
                      <am3d:sz n="1000000" d="1000000"/>
                    </am3d:scale>
                    <am3d:rot ax="-12839" ay="3561525" az="-1105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73322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 descr="Prisme triangulaire gris clair">
                <a:extLst>
                  <a:ext uri="{FF2B5EF4-FFF2-40B4-BE49-F238E27FC236}">
                    <a16:creationId xmlns:a16="http://schemas.microsoft.com/office/drawing/2014/main" id="{EEE8324C-C227-6C0B-B36C-AC3B6B5B7F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0007" y="-8313391"/>
                <a:ext cx="15493229" cy="7682063"/>
              </a:xfrm>
              <a:prstGeom prst="rect">
                <a:avLst/>
              </a:prstGeom>
              <a:scene3d>
                <a:camera prst="orthographicFront"/>
                <a:lightRig rig="threePt" dir="t"/>
              </a:scene3d>
              <a:sp3d extrusionH="76200">
                <a:extrusionClr>
                  <a:schemeClr val="tx1"/>
                </a:extrusionClr>
              </a:sp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54470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615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7F5ACC85-D894-A84B-3DA0-93A7F22D7E5F}"/>
              </a:ext>
            </a:extLst>
          </p:cNvPr>
          <p:cNvSpPr/>
          <p:nvPr/>
        </p:nvSpPr>
        <p:spPr>
          <a:xfrm rot="10800000">
            <a:off x="11914273" y="-2341554"/>
            <a:ext cx="2629558" cy="864000"/>
          </a:xfrm>
          <a:prstGeom prst="roundRect">
            <a:avLst/>
          </a:prstGeom>
          <a:solidFill>
            <a:srgbClr val="E8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CDE912E-06DA-8C01-2CDE-3B4B1C2A752C}"/>
              </a:ext>
            </a:extLst>
          </p:cNvPr>
          <p:cNvSpPr/>
          <p:nvPr/>
        </p:nvSpPr>
        <p:spPr>
          <a:xfrm>
            <a:off x="12551106" y="-1832516"/>
            <a:ext cx="1992725" cy="899410"/>
          </a:xfrm>
          <a:prstGeom prst="roundRect">
            <a:avLst/>
          </a:prstGeom>
          <a:solidFill>
            <a:srgbClr val="FDB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674E8946-9B28-4E3A-3F5D-0634BBC6BAC9}"/>
              </a:ext>
            </a:extLst>
          </p:cNvPr>
          <p:cNvSpPr/>
          <p:nvPr/>
        </p:nvSpPr>
        <p:spPr>
          <a:xfrm rot="10800000">
            <a:off x="13239688" y="-1448787"/>
            <a:ext cx="1304143" cy="869429"/>
          </a:xfrm>
          <a:prstGeom prst="roundRect">
            <a:avLst/>
          </a:prstGeom>
          <a:solidFill>
            <a:srgbClr val="FFD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2FC0EBC-4992-E84D-F7F9-937706FA22AF}"/>
              </a:ext>
            </a:extLst>
          </p:cNvPr>
          <p:cNvSpPr/>
          <p:nvPr/>
        </p:nvSpPr>
        <p:spPr>
          <a:xfrm>
            <a:off x="-2367261" y="8363590"/>
            <a:ext cx="2629558" cy="864000"/>
          </a:xfrm>
          <a:prstGeom prst="roundRect">
            <a:avLst/>
          </a:prstGeom>
          <a:solidFill>
            <a:srgbClr val="E8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37E8928-C15C-EE96-BCBA-DC7788F28142}"/>
              </a:ext>
            </a:extLst>
          </p:cNvPr>
          <p:cNvSpPr/>
          <p:nvPr/>
        </p:nvSpPr>
        <p:spPr>
          <a:xfrm rot="10800000">
            <a:off x="-2367261" y="7819142"/>
            <a:ext cx="1992725" cy="899410"/>
          </a:xfrm>
          <a:prstGeom prst="roundRect">
            <a:avLst/>
          </a:prstGeom>
          <a:solidFill>
            <a:srgbClr val="FDB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72F034D7-664B-CA7E-EF00-3E1DD8FFA4AE}"/>
              </a:ext>
            </a:extLst>
          </p:cNvPr>
          <p:cNvSpPr/>
          <p:nvPr/>
        </p:nvSpPr>
        <p:spPr>
          <a:xfrm>
            <a:off x="-2367261" y="7465394"/>
            <a:ext cx="1304143" cy="869429"/>
          </a:xfrm>
          <a:prstGeom prst="roundRect">
            <a:avLst/>
          </a:prstGeom>
          <a:solidFill>
            <a:srgbClr val="FFD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0E8D076D-E231-91E4-2DD2-A83535255B95}"/>
              </a:ext>
            </a:extLst>
          </p:cNvPr>
          <p:cNvSpPr/>
          <p:nvPr/>
        </p:nvSpPr>
        <p:spPr>
          <a:xfrm>
            <a:off x="-2350951" y="-2341553"/>
            <a:ext cx="2629558" cy="864000"/>
          </a:xfrm>
          <a:prstGeom prst="roundRect">
            <a:avLst/>
          </a:prstGeom>
          <a:solidFill>
            <a:srgbClr val="E8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FA9F2EBA-FC1F-4501-FDA1-8486D95AC00E}"/>
              </a:ext>
            </a:extLst>
          </p:cNvPr>
          <p:cNvSpPr/>
          <p:nvPr/>
        </p:nvSpPr>
        <p:spPr>
          <a:xfrm rot="10800000">
            <a:off x="-2354826" y="-1832516"/>
            <a:ext cx="1992725" cy="899410"/>
          </a:xfrm>
          <a:prstGeom prst="roundRect">
            <a:avLst/>
          </a:prstGeom>
          <a:solidFill>
            <a:srgbClr val="FDB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766EFF36-3D2D-2E3D-01F6-60857C701112}"/>
              </a:ext>
            </a:extLst>
          </p:cNvPr>
          <p:cNvSpPr/>
          <p:nvPr/>
        </p:nvSpPr>
        <p:spPr>
          <a:xfrm>
            <a:off x="-2367261" y="-1449518"/>
            <a:ext cx="1304143" cy="869429"/>
          </a:xfrm>
          <a:prstGeom prst="roundRect">
            <a:avLst/>
          </a:prstGeom>
          <a:solidFill>
            <a:srgbClr val="FFD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59A7084F-057F-F0EB-E716-B393E8AB50D1}"/>
              </a:ext>
            </a:extLst>
          </p:cNvPr>
          <p:cNvSpPr/>
          <p:nvPr/>
        </p:nvSpPr>
        <p:spPr>
          <a:xfrm rot="10800000">
            <a:off x="11914273" y="8363589"/>
            <a:ext cx="2629558" cy="864000"/>
          </a:xfrm>
          <a:prstGeom prst="roundRect">
            <a:avLst/>
          </a:prstGeom>
          <a:solidFill>
            <a:srgbClr val="E88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BA12934C-1B29-9938-CA61-01929DF0B4EA}"/>
              </a:ext>
            </a:extLst>
          </p:cNvPr>
          <p:cNvSpPr/>
          <p:nvPr/>
        </p:nvSpPr>
        <p:spPr>
          <a:xfrm>
            <a:off x="12554981" y="7819142"/>
            <a:ext cx="1992725" cy="899410"/>
          </a:xfrm>
          <a:prstGeom prst="roundRect">
            <a:avLst/>
          </a:prstGeom>
          <a:solidFill>
            <a:srgbClr val="FDBD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C4F49FF0-5021-F2F9-6443-7E75D5D4555E}"/>
              </a:ext>
            </a:extLst>
          </p:cNvPr>
          <p:cNvSpPr/>
          <p:nvPr/>
        </p:nvSpPr>
        <p:spPr>
          <a:xfrm rot="10800000">
            <a:off x="13255998" y="7466125"/>
            <a:ext cx="1304143" cy="869429"/>
          </a:xfrm>
          <a:prstGeom prst="roundRect">
            <a:avLst/>
          </a:prstGeom>
          <a:solidFill>
            <a:srgbClr val="FFDE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Surface Studio">
                <a:extLst>
                  <a:ext uri="{FF2B5EF4-FFF2-40B4-BE49-F238E27FC236}">
                    <a16:creationId xmlns:a16="http://schemas.microsoft.com/office/drawing/2014/main" id="{0CFC8604-FF1D-C911-503D-9251622AC8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9303013"/>
                  </p:ext>
                </p:extLst>
              </p:nvPr>
            </p:nvGraphicFramePr>
            <p:xfrm>
              <a:off x="-4117705" y="-1825267"/>
              <a:ext cx="20276321" cy="1253259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0276321" cy="12532596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702397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0118" d="1000000"/>
                    <am3d:preTrans dx="5587223" dy="-15750189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911840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Surface Studio">
                <a:extLst>
                  <a:ext uri="{FF2B5EF4-FFF2-40B4-BE49-F238E27FC236}">
                    <a16:creationId xmlns:a16="http://schemas.microsoft.com/office/drawing/2014/main" id="{0CFC8604-FF1D-C911-503D-9251622AC8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4117705" y="-1825267"/>
                <a:ext cx="20276321" cy="12532596"/>
              </a:xfrm>
              <a:prstGeom prst="rect">
                <a:avLst/>
              </a:prstGeom>
              <a:noFill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0769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615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Surface Studio">
                <a:extLst>
                  <a:ext uri="{FF2B5EF4-FFF2-40B4-BE49-F238E27FC236}">
                    <a16:creationId xmlns:a16="http://schemas.microsoft.com/office/drawing/2014/main" id="{0CFC8604-FF1D-C911-503D-9251622AC8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37928371"/>
                  </p:ext>
                </p:extLst>
              </p:nvPr>
            </p:nvGraphicFramePr>
            <p:xfrm>
              <a:off x="5694544" y="483231"/>
              <a:ext cx="6189693" cy="589153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6189693" cy="5891537"/>
                    </a:xfrm>
                    <a:prstGeom prst="rect">
                      <a:avLst/>
                    </a:prstGeom>
                  </am3d:spPr>
                  <am3d:camera>
                    <am3d:pos x="0" y="0" z="702397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0118" d="1000000"/>
                    <am3d:preTrans dx="5587223" dy="-15750189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10756342" ay="-3216509" az="-1076486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853257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Surface Studio">
                <a:extLst>
                  <a:ext uri="{FF2B5EF4-FFF2-40B4-BE49-F238E27FC236}">
                    <a16:creationId xmlns:a16="http://schemas.microsoft.com/office/drawing/2014/main" id="{0CFC8604-FF1D-C911-503D-9251622AC8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694544" y="483231"/>
                <a:ext cx="6189693" cy="58915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659874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615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Surface Studio">
                <a:extLst>
                  <a:ext uri="{FF2B5EF4-FFF2-40B4-BE49-F238E27FC236}">
                    <a16:creationId xmlns:a16="http://schemas.microsoft.com/office/drawing/2014/main" id="{0CFC8604-FF1D-C911-503D-9251622AC8C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8407036"/>
                  </p:ext>
                </p:extLst>
              </p:nvPr>
            </p:nvGraphicFramePr>
            <p:xfrm>
              <a:off x="-1671237" y="-3240846"/>
              <a:ext cx="15534474" cy="1428679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534474" cy="14286798"/>
                    </a:xfrm>
                    <a:prstGeom prst="rect">
                      <a:avLst/>
                    </a:prstGeom>
                  </am3d:spPr>
                  <am3d:camera>
                    <am3d:pos x="0" y="0" z="7023977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0118" d="1000000"/>
                    <am3d:preTrans dx="5587223" dy="-15750189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y="54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179442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Surface Studio">
                <a:extLst>
                  <a:ext uri="{FF2B5EF4-FFF2-40B4-BE49-F238E27FC236}">
                    <a16:creationId xmlns:a16="http://schemas.microsoft.com/office/drawing/2014/main" id="{0CFC8604-FF1D-C911-503D-9251622AC8C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671237" y="-3240846"/>
                <a:ext cx="15534474" cy="14286798"/>
              </a:xfrm>
              <a:prstGeom prst="rect">
                <a:avLst/>
              </a:prstGeom>
            </p:spPr>
          </p:pic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633D7009-19EC-FA37-E344-E50C2FFA8AAC}"/>
              </a:ext>
            </a:extLst>
          </p:cNvPr>
          <p:cNvSpPr/>
          <p:nvPr/>
        </p:nvSpPr>
        <p:spPr>
          <a:xfrm>
            <a:off x="-183219" y="-1710267"/>
            <a:ext cx="12561486" cy="8754534"/>
          </a:xfrm>
          <a:prstGeom prst="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152651-8299-B128-B50D-84963CEE11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24"/>
          <a:stretch/>
        </p:blipFill>
        <p:spPr bwMode="auto">
          <a:xfrm>
            <a:off x="2544064" y="444500"/>
            <a:ext cx="2243090" cy="184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6079F02-1F1F-760C-C387-0AE9FC0976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5"/>
          <a:stretch/>
        </p:blipFill>
        <p:spPr bwMode="auto">
          <a:xfrm>
            <a:off x="4787153" y="444500"/>
            <a:ext cx="4860783" cy="184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787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615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3D7009-19EC-FA37-E344-E50C2FFA8AAC}"/>
              </a:ext>
            </a:extLst>
          </p:cNvPr>
          <p:cNvSpPr/>
          <p:nvPr/>
        </p:nvSpPr>
        <p:spPr>
          <a:xfrm>
            <a:off x="-183219" y="-1710267"/>
            <a:ext cx="12561486" cy="8754534"/>
          </a:xfrm>
          <a:prstGeom prst="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B1633C5-4758-C57B-FC72-9AA4D6E94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24"/>
          <a:stretch/>
        </p:blipFill>
        <p:spPr bwMode="auto">
          <a:xfrm rot="14400000">
            <a:off x="4558026" y="4492093"/>
            <a:ext cx="2243090" cy="184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387AE6D-878B-2ABD-57A8-79CCE3E8E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75"/>
          <a:stretch/>
        </p:blipFill>
        <p:spPr bwMode="auto">
          <a:xfrm>
            <a:off x="3657599" y="444500"/>
            <a:ext cx="4860783" cy="1849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B43620E2-F914-C0F4-4482-7B1C35B0B05E}"/>
              </a:ext>
            </a:extLst>
          </p:cNvPr>
          <p:cNvSpPr txBox="1"/>
          <p:nvPr/>
        </p:nvSpPr>
        <p:spPr>
          <a:xfrm>
            <a:off x="3783822" y="3419959"/>
            <a:ext cx="4536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>
                <a:solidFill>
                  <a:srgbClr val="7D7D7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Exploration de données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13EB5E4-A5B0-0766-EBCB-6AA474898D5B}"/>
              </a:ext>
            </a:extLst>
          </p:cNvPr>
          <p:cNvSpPr txBox="1"/>
          <p:nvPr/>
        </p:nvSpPr>
        <p:spPr>
          <a:xfrm>
            <a:off x="6643564" y="5857518"/>
            <a:ext cx="26438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7D7D7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Classification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0CE95A56-A317-8F73-8BBC-CD589B8037E9}"/>
              </a:ext>
            </a:extLst>
          </p:cNvPr>
          <p:cNvSpPr txBox="1"/>
          <p:nvPr/>
        </p:nvSpPr>
        <p:spPr>
          <a:xfrm>
            <a:off x="3251738" y="5854701"/>
            <a:ext cx="2243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200" dirty="0">
                <a:solidFill>
                  <a:srgbClr val="7D7D7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7347422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615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3D7009-19EC-FA37-E344-E50C2FFA8AAC}"/>
              </a:ext>
            </a:extLst>
          </p:cNvPr>
          <p:cNvSpPr/>
          <p:nvPr/>
        </p:nvSpPr>
        <p:spPr>
          <a:xfrm>
            <a:off x="-183219" y="-1710267"/>
            <a:ext cx="12561486" cy="8754534"/>
          </a:xfrm>
          <a:prstGeom prst="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B1633C5-4758-C57B-FC72-9AA4D6E94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24"/>
          <a:stretch/>
        </p:blipFill>
        <p:spPr bwMode="auto">
          <a:xfrm rot="14400000">
            <a:off x="-10015641" y="9544858"/>
            <a:ext cx="25713412" cy="2120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FAEB16D6-020E-0AFF-9D31-39ED0EAE41B6}"/>
              </a:ext>
            </a:extLst>
          </p:cNvPr>
          <p:cNvSpPr txBox="1"/>
          <p:nvPr/>
        </p:nvSpPr>
        <p:spPr>
          <a:xfrm>
            <a:off x="3182544" y="293154"/>
            <a:ext cx="6253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7D7D7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Exploration des données</a:t>
            </a:r>
          </a:p>
        </p:txBody>
      </p:sp>
    </p:spTree>
    <p:extLst>
      <p:ext uri="{BB962C8B-B14F-4D97-AF65-F5344CB8AC3E}">
        <p14:creationId xmlns:p14="http://schemas.microsoft.com/office/powerpoint/2010/main" val="24249403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plein air, signe&#10;&#10;Description générée automatiquement">
            <a:extLst>
              <a:ext uri="{FF2B5EF4-FFF2-40B4-BE49-F238E27FC236}">
                <a16:creationId xmlns:a16="http://schemas.microsoft.com/office/drawing/2014/main" id="{5D374768-04EA-6DFD-8803-20D264D74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1" y="1558722"/>
            <a:ext cx="1841326" cy="2888017"/>
          </a:xfrm>
          <a:prstGeom prst="rect">
            <a:avLst/>
          </a:prstGeom>
        </p:spPr>
      </p:pic>
      <p:sp>
        <p:nvSpPr>
          <p:cNvPr id="4" name="Parallélogramme 3">
            <a:extLst>
              <a:ext uri="{FF2B5EF4-FFF2-40B4-BE49-F238E27FC236}">
                <a16:creationId xmlns:a16="http://schemas.microsoft.com/office/drawing/2014/main" id="{195797AD-E17C-B193-9D73-E29D5F1E7956}"/>
              </a:ext>
            </a:extLst>
          </p:cNvPr>
          <p:cNvSpPr/>
          <p:nvPr/>
        </p:nvSpPr>
        <p:spPr>
          <a:xfrm>
            <a:off x="-2541152" y="-50105"/>
            <a:ext cx="7079750" cy="6951945"/>
          </a:xfrm>
          <a:prstGeom prst="parallelogram">
            <a:avLst/>
          </a:prstGeom>
          <a:solidFill>
            <a:srgbClr val="008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4848E5-3835-092F-BC54-0AEF6B4D1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350691" y="1191328"/>
            <a:ext cx="6100177" cy="2387600"/>
          </a:xfrm>
        </p:spPr>
        <p:txBody>
          <a:bodyPr>
            <a:noAutofit/>
          </a:bodyPr>
          <a:lstStyle/>
          <a:p>
            <a:r>
              <a:rPr lang="fr-FR" sz="6600" b="1" dirty="0">
                <a:solidFill>
                  <a:srgbClr val="008F8D"/>
                </a:solidFill>
                <a:latin typeface="Bebas Neue" panose="020B0606020202050201" pitchFamily="34" charset="77"/>
              </a:rPr>
              <a:t>Soutenance du projet </a:t>
            </a:r>
            <a:br>
              <a:rPr lang="fr-FR" sz="6600" b="1" dirty="0">
                <a:solidFill>
                  <a:srgbClr val="008F8D"/>
                </a:solidFill>
                <a:latin typeface="Bebas Neue" panose="020B0606020202050201" pitchFamily="34" charset="77"/>
              </a:rPr>
            </a:br>
            <a:r>
              <a:rPr lang="fr-FR" sz="6600" b="1" dirty="0">
                <a:solidFill>
                  <a:srgbClr val="008F8D"/>
                </a:solidFill>
                <a:latin typeface="Bebas Neue" panose="020B0606020202050201" pitchFamily="34" charset="77"/>
              </a:rPr>
              <a:t>Open Food </a:t>
            </a:r>
            <a:r>
              <a:rPr lang="fr-FR" sz="6600" b="1" dirty="0" err="1">
                <a:solidFill>
                  <a:srgbClr val="008F8D"/>
                </a:solidFill>
                <a:latin typeface="Bebas Neue" panose="020B0606020202050201" pitchFamily="34" charset="77"/>
              </a:rPr>
              <a:t>Facts</a:t>
            </a:r>
            <a:endParaRPr lang="fr-FR" sz="6600" b="1" dirty="0">
              <a:solidFill>
                <a:srgbClr val="008F8D"/>
              </a:solidFill>
              <a:latin typeface="Bebas Neue" panose="020B0606020202050201" pitchFamily="34" charset="77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8EF0BD3F-F4AB-07DF-7164-69AC17B0D83C}"/>
              </a:ext>
            </a:extLst>
          </p:cNvPr>
          <p:cNvSpPr txBox="1">
            <a:spLocks/>
          </p:cNvSpPr>
          <p:nvPr/>
        </p:nvSpPr>
        <p:spPr>
          <a:xfrm>
            <a:off x="5308947" y="250521"/>
            <a:ext cx="6100177" cy="1106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dirty="0">
                <a:solidFill>
                  <a:srgbClr val="FF8D20"/>
                </a:solidFill>
                <a:latin typeface="Bebas Neue" panose="020B0606020202050201" pitchFamily="34" charset="77"/>
              </a:rPr>
              <a:t>Sommaire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2674E33-A394-B3B9-03BD-24EE5CEA4E59}"/>
              </a:ext>
            </a:extLst>
          </p:cNvPr>
          <p:cNvSpPr/>
          <p:nvPr/>
        </p:nvSpPr>
        <p:spPr>
          <a:xfrm>
            <a:off x="12578823" y="4724191"/>
            <a:ext cx="3471194" cy="1816830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27DCDD3-D0A4-A7FB-1A78-663E83509981}"/>
              </a:ext>
            </a:extLst>
          </p:cNvPr>
          <p:cNvSpPr/>
          <p:nvPr/>
        </p:nvSpPr>
        <p:spPr>
          <a:xfrm>
            <a:off x="4538598" y="1720562"/>
            <a:ext cx="6967654" cy="4256971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A93A41E-780F-83BC-E838-DA06C2D10AF1}"/>
              </a:ext>
            </a:extLst>
          </p:cNvPr>
          <p:cNvSpPr/>
          <p:nvPr/>
        </p:nvSpPr>
        <p:spPr>
          <a:xfrm>
            <a:off x="8603898" y="6989431"/>
            <a:ext cx="3471194" cy="1816829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10D9419-20DE-9D68-36F6-D346002AD1C6}"/>
              </a:ext>
            </a:extLst>
          </p:cNvPr>
          <p:cNvSpPr/>
          <p:nvPr/>
        </p:nvSpPr>
        <p:spPr>
          <a:xfrm>
            <a:off x="12578823" y="6989431"/>
            <a:ext cx="3471194" cy="1816829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784B2ED-72ED-442B-DAD4-0DC2A6CDD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87" y="1493055"/>
            <a:ext cx="2317922" cy="3496293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6F5436CA-A445-4F17-18F1-F7A23FFF2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6089" y="1952979"/>
            <a:ext cx="4672671" cy="432149"/>
          </a:xfrm>
        </p:spPr>
        <p:txBody>
          <a:bodyPr>
            <a:noAutofit/>
          </a:bodyPr>
          <a:lstStyle/>
          <a:p>
            <a:r>
              <a:rPr lang="fr-FR" sz="3200" b="1" i="0" u="none" strike="noStrike" dirty="0">
                <a:solidFill>
                  <a:srgbClr val="008F8D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base de données</a:t>
            </a: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AEDE9DEC-CC63-F370-0FB2-4C5E523261A4}"/>
              </a:ext>
            </a:extLst>
          </p:cNvPr>
          <p:cNvSpPr txBox="1">
            <a:spLocks/>
          </p:cNvSpPr>
          <p:nvPr/>
        </p:nvSpPr>
        <p:spPr>
          <a:xfrm>
            <a:off x="13035351" y="5087617"/>
            <a:ext cx="2558138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création des ventes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F5A7E6AC-C145-5A13-9239-4CAC3B4D57A7}"/>
              </a:ext>
            </a:extLst>
          </p:cNvPr>
          <p:cNvSpPr txBox="1">
            <a:spLocks/>
          </p:cNvSpPr>
          <p:nvPr/>
        </p:nvSpPr>
        <p:spPr>
          <a:xfrm>
            <a:off x="9002273" y="7352777"/>
            <a:ext cx="2747899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rapports Power BI</a:t>
            </a: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6177BF90-7313-8A3F-D4F2-DE4DD831B70B}"/>
              </a:ext>
            </a:extLst>
          </p:cNvPr>
          <p:cNvSpPr txBox="1">
            <a:spLocks/>
          </p:cNvSpPr>
          <p:nvPr/>
        </p:nvSpPr>
        <p:spPr>
          <a:xfrm>
            <a:off x="12940470" y="7136702"/>
            <a:ext cx="2747899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 des données sur </a:t>
            </a:r>
            <a:r>
              <a:rPr lang="fr-FR" sz="3200" b="1" dirty="0" err="1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Knime</a:t>
            </a:r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40CC888F-397C-4663-EC5C-2516E30F5AAD}"/>
              </a:ext>
            </a:extLst>
          </p:cNvPr>
          <p:cNvSpPr txBox="1">
            <a:spLocks/>
          </p:cNvSpPr>
          <p:nvPr/>
        </p:nvSpPr>
        <p:spPr>
          <a:xfrm>
            <a:off x="5359892" y="3028707"/>
            <a:ext cx="4672671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Architecture (couches)</a:t>
            </a:r>
          </a:p>
          <a:p>
            <a:pPr algn="l"/>
            <a:endParaRPr lang="fr-FR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6EAFB315-ABA8-CCB8-77E0-98C32A455E33}"/>
              </a:ext>
            </a:extLst>
          </p:cNvPr>
          <p:cNvSpPr txBox="1">
            <a:spLocks/>
          </p:cNvSpPr>
          <p:nvPr/>
        </p:nvSpPr>
        <p:spPr>
          <a:xfrm>
            <a:off x="5389631" y="3723646"/>
            <a:ext cx="4672671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Base OLTP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AA83BC39-AB3B-862E-60AA-FD31A43428A7}"/>
              </a:ext>
            </a:extLst>
          </p:cNvPr>
          <p:cNvSpPr txBox="1">
            <a:spLocks/>
          </p:cNvSpPr>
          <p:nvPr/>
        </p:nvSpPr>
        <p:spPr>
          <a:xfrm>
            <a:off x="5389631" y="4418440"/>
            <a:ext cx="4672671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Choix de conception</a:t>
            </a:r>
          </a:p>
        </p:txBody>
      </p:sp>
    </p:spTree>
    <p:extLst>
      <p:ext uri="{BB962C8B-B14F-4D97-AF65-F5344CB8AC3E}">
        <p14:creationId xmlns:p14="http://schemas.microsoft.com/office/powerpoint/2010/main" val="3952506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615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3D7009-19EC-FA37-E344-E50C2FFA8AAC}"/>
              </a:ext>
            </a:extLst>
          </p:cNvPr>
          <p:cNvSpPr/>
          <p:nvPr/>
        </p:nvSpPr>
        <p:spPr>
          <a:xfrm>
            <a:off x="-183219" y="-1710267"/>
            <a:ext cx="12561486" cy="8754534"/>
          </a:xfrm>
          <a:prstGeom prst="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B1633C5-4758-C57B-FC72-9AA4D6E94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24"/>
          <a:stretch/>
        </p:blipFill>
        <p:spPr bwMode="auto">
          <a:xfrm rot="14400000">
            <a:off x="-26967932" y="-15064427"/>
            <a:ext cx="25713412" cy="2120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A63CD7A5-0174-1F75-6CB3-ABF5C9F09552}"/>
              </a:ext>
            </a:extLst>
          </p:cNvPr>
          <p:cNvSpPr txBox="1"/>
          <p:nvPr/>
        </p:nvSpPr>
        <p:spPr>
          <a:xfrm>
            <a:off x="3182544" y="293154"/>
            <a:ext cx="6253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7D7D7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9268428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615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33D7009-19EC-FA37-E344-E50C2FFA8AAC}"/>
              </a:ext>
            </a:extLst>
          </p:cNvPr>
          <p:cNvSpPr/>
          <p:nvPr/>
        </p:nvSpPr>
        <p:spPr>
          <a:xfrm>
            <a:off x="-183219" y="-1710267"/>
            <a:ext cx="12561486" cy="8754534"/>
          </a:xfrm>
          <a:prstGeom prst="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B1633C5-4758-C57B-FC72-9AA4D6E940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424"/>
          <a:stretch/>
        </p:blipFill>
        <p:spPr bwMode="auto">
          <a:xfrm rot="14400000">
            <a:off x="6586570" y="-15064425"/>
            <a:ext cx="25713412" cy="2120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255C6B99-AEED-083D-D65F-DAD8D152468C}"/>
              </a:ext>
            </a:extLst>
          </p:cNvPr>
          <p:cNvSpPr txBox="1"/>
          <p:nvPr/>
        </p:nvSpPr>
        <p:spPr>
          <a:xfrm>
            <a:off x="3182544" y="293154"/>
            <a:ext cx="62535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b="1" dirty="0">
                <a:solidFill>
                  <a:srgbClr val="7D7D7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231465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615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8AD40550-5C03-86E0-885A-4587671AF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93574" y="4454801"/>
            <a:ext cx="15379148" cy="24029919"/>
          </a:xfrm>
          <a:prstGeom prst="rect">
            <a:avLst/>
          </a:prstGeom>
        </p:spPr>
      </p:pic>
      <p:pic>
        <p:nvPicPr>
          <p:cNvPr id="18" name="Image 17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DA527659-0C9B-3AD1-36CE-C120BE545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2798" y="1431233"/>
            <a:ext cx="5486402" cy="3429001"/>
          </a:xfrm>
          <a:prstGeom prst="rect">
            <a:avLst/>
          </a:prstGeom>
        </p:spPr>
      </p:pic>
      <p:pic>
        <p:nvPicPr>
          <p:cNvPr id="16" name="Image 15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E88D4F51-B688-47CC-F27D-9721975A9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798" y="1431234"/>
            <a:ext cx="5486402" cy="3429001"/>
          </a:xfrm>
          <a:prstGeom prst="rect">
            <a:avLst/>
          </a:prstGeom>
        </p:spPr>
      </p:pic>
      <p:pic>
        <p:nvPicPr>
          <p:cNvPr id="14" name="Image 13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5A5B0E48-8805-7E79-3DA2-E37012B0E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2800" y="1431235"/>
            <a:ext cx="5486400" cy="3429000"/>
          </a:xfrm>
          <a:prstGeom prst="rect">
            <a:avLst/>
          </a:prstGeom>
        </p:spPr>
      </p:pic>
      <p:pic>
        <p:nvPicPr>
          <p:cNvPr id="12" name="Image 11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BFDC6F03-A0E3-ECF4-8510-C7135A6FB8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800" y="1431235"/>
            <a:ext cx="5486400" cy="3429000"/>
          </a:xfrm>
          <a:prstGeom prst="rect">
            <a:avLst/>
          </a:prstGeom>
        </p:spPr>
      </p:pic>
      <p:pic>
        <p:nvPicPr>
          <p:cNvPr id="10" name="Image 9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9898948C-572F-6F98-9472-F70AC3674E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2800" y="1431235"/>
            <a:ext cx="5486400" cy="3429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EFFFF68-6314-1E18-32F1-6505331AB1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52800" y="1431235"/>
            <a:ext cx="54864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11167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615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8AD40550-5C03-86E0-885A-4587671AF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593574" y="4454801"/>
            <a:ext cx="15379148" cy="24029919"/>
          </a:xfrm>
          <a:prstGeom prst="rect">
            <a:avLst/>
          </a:prstGeom>
        </p:spPr>
      </p:pic>
      <p:pic>
        <p:nvPicPr>
          <p:cNvPr id="18" name="Image 17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DA527659-0C9B-3AD1-36CE-C120BE545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1963" y="4098459"/>
            <a:ext cx="3600000" cy="2250000"/>
          </a:xfrm>
          <a:prstGeom prst="rect">
            <a:avLst/>
          </a:prstGeom>
        </p:spPr>
      </p:pic>
      <p:pic>
        <p:nvPicPr>
          <p:cNvPr id="16" name="Image 15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E88D4F51-B688-47CC-F27D-9721975A9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6397" y="1670288"/>
            <a:ext cx="3600000" cy="2250000"/>
          </a:xfrm>
          <a:prstGeom prst="rect">
            <a:avLst/>
          </a:prstGeom>
        </p:spPr>
      </p:pic>
      <p:pic>
        <p:nvPicPr>
          <p:cNvPr id="14" name="Image 13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5A5B0E48-8805-7E79-3DA2-E37012B0E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4552" y="153199"/>
            <a:ext cx="3600000" cy="2250000"/>
          </a:xfrm>
          <a:prstGeom prst="rect">
            <a:avLst/>
          </a:prstGeom>
        </p:spPr>
      </p:pic>
      <p:pic>
        <p:nvPicPr>
          <p:cNvPr id="12" name="Image 11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BFDC6F03-A0E3-ECF4-8510-C7135A6FB8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6126" y="153199"/>
            <a:ext cx="3600000" cy="2250000"/>
          </a:xfrm>
          <a:prstGeom prst="rect">
            <a:avLst/>
          </a:prstGeom>
        </p:spPr>
      </p:pic>
      <p:pic>
        <p:nvPicPr>
          <p:cNvPr id="10" name="Image 9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9898948C-572F-6F98-9472-F70AC3674E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5604" y="1670288"/>
            <a:ext cx="3600000" cy="2250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EFFFF68-6314-1E18-32F1-6505331AB1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0037" y="4135001"/>
            <a:ext cx="3600000" cy="22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74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Rectangle 615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Graphique 5">
            <a:extLst>
              <a:ext uri="{FF2B5EF4-FFF2-40B4-BE49-F238E27FC236}">
                <a16:creationId xmlns:a16="http://schemas.microsoft.com/office/drawing/2014/main" id="{8AD40550-5C03-86E0-885A-4587671AF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96599" y="1711187"/>
            <a:ext cx="2198801" cy="3435626"/>
          </a:xfrm>
          <a:prstGeom prst="rect">
            <a:avLst/>
          </a:prstGeom>
        </p:spPr>
      </p:pic>
      <p:pic>
        <p:nvPicPr>
          <p:cNvPr id="18" name="Image 17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DA527659-0C9B-3AD1-36CE-C120BE5455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24555" y="3429000"/>
            <a:ext cx="3600000" cy="2250000"/>
          </a:xfrm>
          <a:prstGeom prst="rect">
            <a:avLst/>
          </a:prstGeom>
        </p:spPr>
      </p:pic>
      <p:pic>
        <p:nvPicPr>
          <p:cNvPr id="16" name="Image 15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E88D4F51-B688-47CC-F27D-9721975A99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07515" y="-161168"/>
            <a:ext cx="3600000" cy="2250000"/>
          </a:xfrm>
          <a:prstGeom prst="rect">
            <a:avLst/>
          </a:prstGeom>
        </p:spPr>
      </p:pic>
      <p:pic>
        <p:nvPicPr>
          <p:cNvPr id="14" name="Image 13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5A5B0E48-8805-7E79-3DA2-E37012B0E8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3353" y="-3121629"/>
            <a:ext cx="3600000" cy="2250000"/>
          </a:xfrm>
          <a:prstGeom prst="rect">
            <a:avLst/>
          </a:prstGeom>
        </p:spPr>
      </p:pic>
      <p:pic>
        <p:nvPicPr>
          <p:cNvPr id="12" name="Image 11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BFDC6F03-A0E3-ECF4-8510-C7135A6FB8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8647" y="-3121629"/>
            <a:ext cx="3600000" cy="2250000"/>
          </a:xfrm>
          <a:prstGeom prst="rect">
            <a:avLst/>
          </a:prstGeom>
        </p:spPr>
      </p:pic>
      <p:pic>
        <p:nvPicPr>
          <p:cNvPr id="10" name="Image 9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9898948C-572F-6F98-9472-F70AC3674E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015515" y="-161168"/>
            <a:ext cx="3600000" cy="22500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CEFFFF68-6314-1E18-32F1-6505331AB16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4432555" y="3429000"/>
            <a:ext cx="3600000" cy="22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2230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plein air, signe&#10;&#10;Description générée automatiquement">
            <a:extLst>
              <a:ext uri="{FF2B5EF4-FFF2-40B4-BE49-F238E27FC236}">
                <a16:creationId xmlns:a16="http://schemas.microsoft.com/office/drawing/2014/main" id="{5D374768-04EA-6DFD-8803-20D264D74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1" y="1558722"/>
            <a:ext cx="1841326" cy="288801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84848E5-3835-092F-BC54-0AEF6B4D1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350691" y="1191328"/>
            <a:ext cx="6100177" cy="2387600"/>
          </a:xfrm>
        </p:spPr>
        <p:txBody>
          <a:bodyPr>
            <a:noAutofit/>
          </a:bodyPr>
          <a:lstStyle/>
          <a:p>
            <a:r>
              <a:rPr lang="fr-FR" sz="6600" b="1" dirty="0">
                <a:solidFill>
                  <a:srgbClr val="008F8D"/>
                </a:solidFill>
                <a:latin typeface="Bebas Neue" panose="020B0606020202050201" pitchFamily="34" charset="77"/>
              </a:rPr>
              <a:t>Soutenance du projet </a:t>
            </a:r>
            <a:br>
              <a:rPr lang="fr-FR" sz="6600" b="1" dirty="0">
                <a:solidFill>
                  <a:srgbClr val="008F8D"/>
                </a:solidFill>
                <a:latin typeface="Bebas Neue" panose="020B0606020202050201" pitchFamily="34" charset="77"/>
              </a:rPr>
            </a:br>
            <a:r>
              <a:rPr lang="fr-FR" sz="6600" b="1" dirty="0">
                <a:solidFill>
                  <a:srgbClr val="008F8D"/>
                </a:solidFill>
                <a:latin typeface="Bebas Neue" panose="020B0606020202050201" pitchFamily="34" charset="77"/>
              </a:rPr>
              <a:t>Open Food </a:t>
            </a:r>
            <a:r>
              <a:rPr lang="fr-FR" sz="6600" b="1" dirty="0" err="1">
                <a:solidFill>
                  <a:srgbClr val="008F8D"/>
                </a:solidFill>
                <a:latin typeface="Bebas Neue" panose="020B0606020202050201" pitchFamily="34" charset="77"/>
              </a:rPr>
              <a:t>Facts</a:t>
            </a:r>
            <a:endParaRPr lang="fr-FR" sz="6600" b="1" dirty="0">
              <a:solidFill>
                <a:srgbClr val="008F8D"/>
              </a:solidFill>
              <a:latin typeface="Bebas Neue" panose="020B0606020202050201" pitchFamily="34" charset="77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8EF0BD3F-F4AB-07DF-7164-69AC17B0D83C}"/>
              </a:ext>
            </a:extLst>
          </p:cNvPr>
          <p:cNvSpPr txBox="1">
            <a:spLocks/>
          </p:cNvSpPr>
          <p:nvPr/>
        </p:nvSpPr>
        <p:spPr>
          <a:xfrm>
            <a:off x="5308947" y="250521"/>
            <a:ext cx="6100177" cy="1106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dirty="0">
                <a:solidFill>
                  <a:srgbClr val="FF8D20"/>
                </a:solidFill>
                <a:latin typeface="Bebas Neue" panose="020B0606020202050201" pitchFamily="34" charset="77"/>
              </a:rPr>
              <a:t>Sommaire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2674E33-A394-B3B9-03BD-24EE5CEA4E59}"/>
              </a:ext>
            </a:extLst>
          </p:cNvPr>
          <p:cNvSpPr/>
          <p:nvPr/>
        </p:nvSpPr>
        <p:spPr>
          <a:xfrm>
            <a:off x="8157135" y="1805626"/>
            <a:ext cx="3471194" cy="1816830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27DCDD3-D0A4-A7FB-1A78-663E83509981}"/>
              </a:ext>
            </a:extLst>
          </p:cNvPr>
          <p:cNvSpPr/>
          <p:nvPr/>
        </p:nvSpPr>
        <p:spPr>
          <a:xfrm>
            <a:off x="4255667" y="1805626"/>
            <a:ext cx="3397737" cy="1816830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A93A41E-780F-83BC-E838-DA06C2D10AF1}"/>
              </a:ext>
            </a:extLst>
          </p:cNvPr>
          <p:cNvSpPr/>
          <p:nvPr/>
        </p:nvSpPr>
        <p:spPr>
          <a:xfrm>
            <a:off x="4182210" y="4070866"/>
            <a:ext cx="3471194" cy="1816829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10D9419-20DE-9D68-36F6-D346002AD1C6}"/>
              </a:ext>
            </a:extLst>
          </p:cNvPr>
          <p:cNvSpPr/>
          <p:nvPr/>
        </p:nvSpPr>
        <p:spPr>
          <a:xfrm>
            <a:off x="8157135" y="4070866"/>
            <a:ext cx="3471194" cy="1816829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F5436CA-A445-4F17-18F1-F7A23FFF2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66" y="2169053"/>
            <a:ext cx="2558138" cy="432149"/>
          </a:xfrm>
        </p:spPr>
        <p:txBody>
          <a:bodyPr>
            <a:noAutofit/>
          </a:bodyPr>
          <a:lstStyle/>
          <a:p>
            <a:r>
              <a:rPr lang="fr-FR" sz="3200" b="1" i="0" u="none" strike="noStrike" dirty="0">
                <a:solidFill>
                  <a:srgbClr val="008F8D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base de données</a:t>
            </a: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AEDE9DEC-CC63-F370-0FB2-4C5E523261A4}"/>
              </a:ext>
            </a:extLst>
          </p:cNvPr>
          <p:cNvSpPr txBox="1">
            <a:spLocks/>
          </p:cNvSpPr>
          <p:nvPr/>
        </p:nvSpPr>
        <p:spPr>
          <a:xfrm>
            <a:off x="8613663" y="2169052"/>
            <a:ext cx="2558138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création des ventes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F5A7E6AC-C145-5A13-9239-4CAC3B4D57A7}"/>
              </a:ext>
            </a:extLst>
          </p:cNvPr>
          <p:cNvSpPr txBox="1">
            <a:spLocks/>
          </p:cNvSpPr>
          <p:nvPr/>
        </p:nvSpPr>
        <p:spPr>
          <a:xfrm>
            <a:off x="4580585" y="4434212"/>
            <a:ext cx="2747899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rapports Power BI</a:t>
            </a: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6177BF90-7313-8A3F-D4F2-DE4DD831B70B}"/>
              </a:ext>
            </a:extLst>
          </p:cNvPr>
          <p:cNvSpPr txBox="1">
            <a:spLocks/>
          </p:cNvSpPr>
          <p:nvPr/>
        </p:nvSpPr>
        <p:spPr>
          <a:xfrm>
            <a:off x="8518782" y="4218137"/>
            <a:ext cx="2747899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 des données sur </a:t>
            </a:r>
            <a:r>
              <a:rPr lang="fr-FR" sz="3200" b="1" dirty="0" err="1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Knime</a:t>
            </a:r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Parallélogramme 3">
            <a:extLst>
              <a:ext uri="{FF2B5EF4-FFF2-40B4-BE49-F238E27FC236}">
                <a16:creationId xmlns:a16="http://schemas.microsoft.com/office/drawing/2014/main" id="{195797AD-E17C-B193-9D73-E29D5F1E7956}"/>
              </a:ext>
            </a:extLst>
          </p:cNvPr>
          <p:cNvSpPr/>
          <p:nvPr/>
        </p:nvSpPr>
        <p:spPr>
          <a:xfrm>
            <a:off x="-2541152" y="-50105"/>
            <a:ext cx="7079750" cy="6951945"/>
          </a:xfrm>
          <a:prstGeom prst="parallelogram">
            <a:avLst/>
          </a:prstGeom>
          <a:solidFill>
            <a:srgbClr val="008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784B2ED-72ED-442B-DAD4-0DC2A6CDD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87" y="1493055"/>
            <a:ext cx="2317922" cy="349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653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plein air, signe&#10;&#10;Description générée automatiquement">
            <a:extLst>
              <a:ext uri="{FF2B5EF4-FFF2-40B4-BE49-F238E27FC236}">
                <a16:creationId xmlns:a16="http://schemas.microsoft.com/office/drawing/2014/main" id="{5D374768-04EA-6DFD-8803-20D264D74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1" y="1558722"/>
            <a:ext cx="1841326" cy="288801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84848E5-3835-092F-BC54-0AEF6B4D1C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7350691" y="1191328"/>
            <a:ext cx="6100177" cy="2387600"/>
          </a:xfrm>
        </p:spPr>
        <p:txBody>
          <a:bodyPr>
            <a:noAutofit/>
          </a:bodyPr>
          <a:lstStyle/>
          <a:p>
            <a:r>
              <a:rPr lang="fr-FR" sz="6600" b="1" dirty="0">
                <a:solidFill>
                  <a:srgbClr val="008F8D"/>
                </a:solidFill>
                <a:latin typeface="Bebas Neue" panose="020B0606020202050201" pitchFamily="34" charset="77"/>
              </a:rPr>
              <a:t>Soutenance du projet </a:t>
            </a:r>
            <a:br>
              <a:rPr lang="fr-FR" sz="6600" b="1" dirty="0">
                <a:solidFill>
                  <a:srgbClr val="008F8D"/>
                </a:solidFill>
                <a:latin typeface="Bebas Neue" panose="020B0606020202050201" pitchFamily="34" charset="77"/>
              </a:rPr>
            </a:br>
            <a:r>
              <a:rPr lang="fr-FR" sz="6600" b="1" dirty="0">
                <a:solidFill>
                  <a:srgbClr val="008F8D"/>
                </a:solidFill>
                <a:latin typeface="Bebas Neue" panose="020B0606020202050201" pitchFamily="34" charset="77"/>
              </a:rPr>
              <a:t>Open Food </a:t>
            </a:r>
            <a:r>
              <a:rPr lang="fr-FR" sz="6600" b="1" dirty="0" err="1">
                <a:solidFill>
                  <a:srgbClr val="008F8D"/>
                </a:solidFill>
                <a:latin typeface="Bebas Neue" panose="020B0606020202050201" pitchFamily="34" charset="77"/>
              </a:rPr>
              <a:t>Facts</a:t>
            </a:r>
            <a:endParaRPr lang="fr-FR" sz="6600" b="1" dirty="0">
              <a:solidFill>
                <a:srgbClr val="008F8D"/>
              </a:solidFill>
              <a:latin typeface="Bebas Neue" panose="020B0606020202050201" pitchFamily="34" charset="77"/>
            </a:endParaRPr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8EF0BD3F-F4AB-07DF-7164-69AC17B0D83C}"/>
              </a:ext>
            </a:extLst>
          </p:cNvPr>
          <p:cNvSpPr txBox="1">
            <a:spLocks/>
          </p:cNvSpPr>
          <p:nvPr/>
        </p:nvSpPr>
        <p:spPr>
          <a:xfrm>
            <a:off x="5308947" y="250521"/>
            <a:ext cx="6100177" cy="1106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dirty="0">
                <a:solidFill>
                  <a:srgbClr val="FF8D20"/>
                </a:solidFill>
                <a:latin typeface="Bebas Neue" panose="020B0606020202050201" pitchFamily="34" charset="77"/>
              </a:rPr>
              <a:t>Sommaire</a:t>
            </a:r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2674E33-A394-B3B9-03BD-24EE5CEA4E59}"/>
              </a:ext>
            </a:extLst>
          </p:cNvPr>
          <p:cNvSpPr/>
          <p:nvPr/>
        </p:nvSpPr>
        <p:spPr>
          <a:xfrm>
            <a:off x="4538598" y="1805625"/>
            <a:ext cx="7089731" cy="4222231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27DCDD3-D0A4-A7FB-1A78-663E83509981}"/>
              </a:ext>
            </a:extLst>
          </p:cNvPr>
          <p:cNvSpPr/>
          <p:nvPr/>
        </p:nvSpPr>
        <p:spPr>
          <a:xfrm>
            <a:off x="706128" y="7350249"/>
            <a:ext cx="3397737" cy="1816830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A93A41E-780F-83BC-E838-DA06C2D10AF1}"/>
              </a:ext>
            </a:extLst>
          </p:cNvPr>
          <p:cNvSpPr/>
          <p:nvPr/>
        </p:nvSpPr>
        <p:spPr>
          <a:xfrm>
            <a:off x="632671" y="9615489"/>
            <a:ext cx="3471194" cy="1816829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10D9419-20DE-9D68-36F6-D346002AD1C6}"/>
              </a:ext>
            </a:extLst>
          </p:cNvPr>
          <p:cNvSpPr/>
          <p:nvPr/>
        </p:nvSpPr>
        <p:spPr>
          <a:xfrm>
            <a:off x="4607596" y="9615489"/>
            <a:ext cx="3471194" cy="1816829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F5436CA-A445-4F17-18F1-F7A23FFF2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927" y="7713676"/>
            <a:ext cx="2558138" cy="432149"/>
          </a:xfrm>
        </p:spPr>
        <p:txBody>
          <a:bodyPr>
            <a:noAutofit/>
          </a:bodyPr>
          <a:lstStyle/>
          <a:p>
            <a:r>
              <a:rPr lang="fr-FR" sz="3200" b="1" i="0" u="none" strike="noStrike" dirty="0">
                <a:solidFill>
                  <a:srgbClr val="008F8D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base de données</a:t>
            </a: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AEDE9DEC-CC63-F370-0FB2-4C5E523261A4}"/>
              </a:ext>
            </a:extLst>
          </p:cNvPr>
          <p:cNvSpPr txBox="1">
            <a:spLocks/>
          </p:cNvSpPr>
          <p:nvPr/>
        </p:nvSpPr>
        <p:spPr>
          <a:xfrm>
            <a:off x="5138057" y="2169052"/>
            <a:ext cx="6033744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création des ventes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F5A7E6AC-C145-5A13-9239-4CAC3B4D57A7}"/>
              </a:ext>
            </a:extLst>
          </p:cNvPr>
          <p:cNvSpPr txBox="1">
            <a:spLocks/>
          </p:cNvSpPr>
          <p:nvPr/>
        </p:nvSpPr>
        <p:spPr>
          <a:xfrm>
            <a:off x="1031046" y="9978835"/>
            <a:ext cx="2747899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rapports Power BI</a:t>
            </a: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6177BF90-7313-8A3F-D4F2-DE4DD831B70B}"/>
              </a:ext>
            </a:extLst>
          </p:cNvPr>
          <p:cNvSpPr txBox="1">
            <a:spLocks/>
          </p:cNvSpPr>
          <p:nvPr/>
        </p:nvSpPr>
        <p:spPr>
          <a:xfrm>
            <a:off x="4969243" y="9762760"/>
            <a:ext cx="2747899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 des données sur </a:t>
            </a:r>
            <a:r>
              <a:rPr lang="fr-FR" sz="3200" b="1" dirty="0" err="1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Knime</a:t>
            </a:r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Parallélogramme 3">
            <a:extLst>
              <a:ext uri="{FF2B5EF4-FFF2-40B4-BE49-F238E27FC236}">
                <a16:creationId xmlns:a16="http://schemas.microsoft.com/office/drawing/2014/main" id="{195797AD-E17C-B193-9D73-E29D5F1E7956}"/>
              </a:ext>
            </a:extLst>
          </p:cNvPr>
          <p:cNvSpPr/>
          <p:nvPr/>
        </p:nvSpPr>
        <p:spPr>
          <a:xfrm>
            <a:off x="-2541152" y="-50105"/>
            <a:ext cx="7079750" cy="6951945"/>
          </a:xfrm>
          <a:prstGeom prst="parallelogram">
            <a:avLst/>
          </a:prstGeom>
          <a:solidFill>
            <a:srgbClr val="008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784B2ED-72ED-442B-DAD4-0DC2A6CDD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87" y="1493055"/>
            <a:ext cx="2317922" cy="3496293"/>
          </a:xfrm>
          <a:prstGeom prst="rect">
            <a:avLst/>
          </a:prstGeom>
        </p:spPr>
      </p:pic>
      <p:sp>
        <p:nvSpPr>
          <p:cNvPr id="5" name="Sous-titre 2">
            <a:extLst>
              <a:ext uri="{FF2B5EF4-FFF2-40B4-BE49-F238E27FC236}">
                <a16:creationId xmlns:a16="http://schemas.microsoft.com/office/drawing/2014/main" id="{86DDD780-B717-D077-5709-78C4DFDF8B89}"/>
              </a:ext>
            </a:extLst>
          </p:cNvPr>
          <p:cNvSpPr txBox="1">
            <a:spLocks/>
          </p:cNvSpPr>
          <p:nvPr/>
        </p:nvSpPr>
        <p:spPr>
          <a:xfrm>
            <a:off x="5359892" y="3028707"/>
            <a:ext cx="4672671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création sous </a:t>
            </a:r>
            <a:r>
              <a:rPr lang="fr-FR" b="1" dirty="0" err="1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plpgsql</a:t>
            </a:r>
            <a:endParaRPr lang="fr-FR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55841DEC-B982-AA07-FAF6-540AD6BF6E9A}"/>
              </a:ext>
            </a:extLst>
          </p:cNvPr>
          <p:cNvSpPr txBox="1">
            <a:spLocks/>
          </p:cNvSpPr>
          <p:nvPr/>
        </p:nvSpPr>
        <p:spPr>
          <a:xfrm>
            <a:off x="5389631" y="3723646"/>
            <a:ext cx="4672671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transformation en python</a:t>
            </a:r>
          </a:p>
        </p:txBody>
      </p:sp>
      <p:sp>
        <p:nvSpPr>
          <p:cNvPr id="12" name="Sous-titre 2">
            <a:extLst>
              <a:ext uri="{FF2B5EF4-FFF2-40B4-BE49-F238E27FC236}">
                <a16:creationId xmlns:a16="http://schemas.microsoft.com/office/drawing/2014/main" id="{44A8D0A0-35C9-AB0E-6ADA-E73D6DB55FBA}"/>
              </a:ext>
            </a:extLst>
          </p:cNvPr>
          <p:cNvSpPr txBox="1">
            <a:spLocks/>
          </p:cNvSpPr>
          <p:nvPr/>
        </p:nvSpPr>
        <p:spPr>
          <a:xfrm>
            <a:off x="5389631" y="4418440"/>
            <a:ext cx="4672671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L’importation dans la base de données</a:t>
            </a:r>
          </a:p>
        </p:txBody>
      </p:sp>
    </p:spTree>
    <p:extLst>
      <p:ext uri="{BB962C8B-B14F-4D97-AF65-F5344CB8AC3E}">
        <p14:creationId xmlns:p14="http://schemas.microsoft.com/office/powerpoint/2010/main" val="3302694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plein air, signe&#10;&#10;Description générée automatiquement">
            <a:extLst>
              <a:ext uri="{FF2B5EF4-FFF2-40B4-BE49-F238E27FC236}">
                <a16:creationId xmlns:a16="http://schemas.microsoft.com/office/drawing/2014/main" id="{5D374768-04EA-6DFD-8803-20D264D74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1" y="1558722"/>
            <a:ext cx="1841326" cy="288801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2674E33-A394-B3B9-03BD-24EE5CEA4E59}"/>
              </a:ext>
            </a:extLst>
          </p:cNvPr>
          <p:cNvSpPr/>
          <p:nvPr/>
        </p:nvSpPr>
        <p:spPr>
          <a:xfrm>
            <a:off x="8157135" y="1805626"/>
            <a:ext cx="3471194" cy="1816830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27DCDD3-D0A4-A7FB-1A78-663E83509981}"/>
              </a:ext>
            </a:extLst>
          </p:cNvPr>
          <p:cNvSpPr/>
          <p:nvPr/>
        </p:nvSpPr>
        <p:spPr>
          <a:xfrm>
            <a:off x="4255667" y="1805626"/>
            <a:ext cx="3397737" cy="1816830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A93A41E-780F-83BC-E838-DA06C2D10AF1}"/>
              </a:ext>
            </a:extLst>
          </p:cNvPr>
          <p:cNvSpPr/>
          <p:nvPr/>
        </p:nvSpPr>
        <p:spPr>
          <a:xfrm>
            <a:off x="4182210" y="4070866"/>
            <a:ext cx="3471194" cy="1816829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10D9419-20DE-9D68-36F6-D346002AD1C6}"/>
              </a:ext>
            </a:extLst>
          </p:cNvPr>
          <p:cNvSpPr/>
          <p:nvPr/>
        </p:nvSpPr>
        <p:spPr>
          <a:xfrm>
            <a:off x="8157135" y="4070866"/>
            <a:ext cx="3471194" cy="1816829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F5436CA-A445-4F17-18F1-F7A23FFF2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66" y="2169053"/>
            <a:ext cx="2558138" cy="432149"/>
          </a:xfrm>
        </p:spPr>
        <p:txBody>
          <a:bodyPr>
            <a:noAutofit/>
          </a:bodyPr>
          <a:lstStyle/>
          <a:p>
            <a:r>
              <a:rPr lang="fr-FR" sz="3200" b="1" i="0" u="none" strike="noStrike" dirty="0">
                <a:solidFill>
                  <a:srgbClr val="008F8D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base de données</a:t>
            </a: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AEDE9DEC-CC63-F370-0FB2-4C5E523261A4}"/>
              </a:ext>
            </a:extLst>
          </p:cNvPr>
          <p:cNvSpPr txBox="1">
            <a:spLocks/>
          </p:cNvSpPr>
          <p:nvPr/>
        </p:nvSpPr>
        <p:spPr>
          <a:xfrm>
            <a:off x="8613663" y="2169052"/>
            <a:ext cx="2558138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création des ventes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F5A7E6AC-C145-5A13-9239-4CAC3B4D57A7}"/>
              </a:ext>
            </a:extLst>
          </p:cNvPr>
          <p:cNvSpPr txBox="1">
            <a:spLocks/>
          </p:cNvSpPr>
          <p:nvPr/>
        </p:nvSpPr>
        <p:spPr>
          <a:xfrm>
            <a:off x="4580585" y="4434212"/>
            <a:ext cx="2747899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rapports Power BI</a:t>
            </a: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6177BF90-7313-8A3F-D4F2-DE4DD831B70B}"/>
              </a:ext>
            </a:extLst>
          </p:cNvPr>
          <p:cNvSpPr txBox="1">
            <a:spLocks/>
          </p:cNvSpPr>
          <p:nvPr/>
        </p:nvSpPr>
        <p:spPr>
          <a:xfrm>
            <a:off x="8518782" y="4218137"/>
            <a:ext cx="2747899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 des données sur </a:t>
            </a:r>
            <a:r>
              <a:rPr lang="fr-FR" sz="3200" b="1" dirty="0" err="1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Knime</a:t>
            </a:r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Parallélogramme 3">
            <a:extLst>
              <a:ext uri="{FF2B5EF4-FFF2-40B4-BE49-F238E27FC236}">
                <a16:creationId xmlns:a16="http://schemas.microsoft.com/office/drawing/2014/main" id="{195797AD-E17C-B193-9D73-E29D5F1E7956}"/>
              </a:ext>
            </a:extLst>
          </p:cNvPr>
          <p:cNvSpPr/>
          <p:nvPr/>
        </p:nvSpPr>
        <p:spPr>
          <a:xfrm>
            <a:off x="-2541152" y="-50105"/>
            <a:ext cx="7079750" cy="6951945"/>
          </a:xfrm>
          <a:prstGeom prst="parallelogram">
            <a:avLst/>
          </a:prstGeom>
          <a:solidFill>
            <a:srgbClr val="008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784B2ED-72ED-442B-DAD4-0DC2A6CDD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87" y="1493055"/>
            <a:ext cx="2317922" cy="3496293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8EF0BD3F-F4AB-07DF-7164-69AC17B0D83C}"/>
              </a:ext>
            </a:extLst>
          </p:cNvPr>
          <p:cNvSpPr txBox="1">
            <a:spLocks/>
          </p:cNvSpPr>
          <p:nvPr/>
        </p:nvSpPr>
        <p:spPr>
          <a:xfrm>
            <a:off x="5308947" y="250521"/>
            <a:ext cx="6100177" cy="1106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dirty="0">
                <a:solidFill>
                  <a:srgbClr val="FF8D20"/>
                </a:solidFill>
                <a:latin typeface="Bebas Neue" panose="020B0606020202050201" pitchFamily="34" charset="77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4175196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plein air, signe&#10;&#10;Description générée automatiquement">
            <a:extLst>
              <a:ext uri="{FF2B5EF4-FFF2-40B4-BE49-F238E27FC236}">
                <a16:creationId xmlns:a16="http://schemas.microsoft.com/office/drawing/2014/main" id="{5D374768-04EA-6DFD-8803-20D264D74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1" y="1558722"/>
            <a:ext cx="1841326" cy="288801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2674E33-A394-B3B9-03BD-24EE5CEA4E59}"/>
              </a:ext>
            </a:extLst>
          </p:cNvPr>
          <p:cNvSpPr/>
          <p:nvPr/>
        </p:nvSpPr>
        <p:spPr>
          <a:xfrm>
            <a:off x="12868283" y="-2589014"/>
            <a:ext cx="3471194" cy="1816830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27DCDD3-D0A4-A7FB-1A78-663E83509981}"/>
              </a:ext>
            </a:extLst>
          </p:cNvPr>
          <p:cNvSpPr/>
          <p:nvPr/>
        </p:nvSpPr>
        <p:spPr>
          <a:xfrm>
            <a:off x="8966815" y="-2589014"/>
            <a:ext cx="3397737" cy="1816830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A93A41E-780F-83BC-E838-DA06C2D10AF1}"/>
              </a:ext>
            </a:extLst>
          </p:cNvPr>
          <p:cNvSpPr/>
          <p:nvPr/>
        </p:nvSpPr>
        <p:spPr>
          <a:xfrm>
            <a:off x="4438994" y="1709530"/>
            <a:ext cx="7446119" cy="4178165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10D9419-20DE-9D68-36F6-D346002AD1C6}"/>
              </a:ext>
            </a:extLst>
          </p:cNvPr>
          <p:cNvSpPr/>
          <p:nvPr/>
        </p:nvSpPr>
        <p:spPr>
          <a:xfrm>
            <a:off x="12868283" y="-323774"/>
            <a:ext cx="3471194" cy="1816829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F5436CA-A445-4F17-18F1-F7A23FFF2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86614" y="-2225587"/>
            <a:ext cx="2558138" cy="432149"/>
          </a:xfrm>
        </p:spPr>
        <p:txBody>
          <a:bodyPr>
            <a:noAutofit/>
          </a:bodyPr>
          <a:lstStyle/>
          <a:p>
            <a:r>
              <a:rPr lang="fr-FR" sz="3200" b="1" i="0" u="none" strike="noStrike" dirty="0">
                <a:solidFill>
                  <a:srgbClr val="008F8D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base de données</a:t>
            </a: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AEDE9DEC-CC63-F370-0FB2-4C5E523261A4}"/>
              </a:ext>
            </a:extLst>
          </p:cNvPr>
          <p:cNvSpPr txBox="1">
            <a:spLocks/>
          </p:cNvSpPr>
          <p:nvPr/>
        </p:nvSpPr>
        <p:spPr>
          <a:xfrm>
            <a:off x="13324811" y="-2225588"/>
            <a:ext cx="2558138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création des ventes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F5A7E6AC-C145-5A13-9239-4CAC3B4D57A7}"/>
              </a:ext>
            </a:extLst>
          </p:cNvPr>
          <p:cNvSpPr txBox="1">
            <a:spLocks/>
          </p:cNvSpPr>
          <p:nvPr/>
        </p:nvSpPr>
        <p:spPr>
          <a:xfrm>
            <a:off x="5738045" y="1947772"/>
            <a:ext cx="4848016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rapports Power BI</a:t>
            </a: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6177BF90-7313-8A3F-D4F2-DE4DD831B70B}"/>
              </a:ext>
            </a:extLst>
          </p:cNvPr>
          <p:cNvSpPr txBox="1">
            <a:spLocks/>
          </p:cNvSpPr>
          <p:nvPr/>
        </p:nvSpPr>
        <p:spPr>
          <a:xfrm>
            <a:off x="13229930" y="-176503"/>
            <a:ext cx="2747899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 des données sur </a:t>
            </a:r>
            <a:r>
              <a:rPr lang="fr-FR" sz="3200" b="1" dirty="0" err="1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Knime</a:t>
            </a:r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Parallélogramme 3">
            <a:extLst>
              <a:ext uri="{FF2B5EF4-FFF2-40B4-BE49-F238E27FC236}">
                <a16:creationId xmlns:a16="http://schemas.microsoft.com/office/drawing/2014/main" id="{195797AD-E17C-B193-9D73-E29D5F1E7956}"/>
              </a:ext>
            </a:extLst>
          </p:cNvPr>
          <p:cNvSpPr/>
          <p:nvPr/>
        </p:nvSpPr>
        <p:spPr>
          <a:xfrm>
            <a:off x="-2541152" y="-50105"/>
            <a:ext cx="7079750" cy="6951945"/>
          </a:xfrm>
          <a:prstGeom prst="parallelogram">
            <a:avLst/>
          </a:prstGeom>
          <a:solidFill>
            <a:srgbClr val="008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784B2ED-72ED-442B-DAD4-0DC2A6CDD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87" y="1493055"/>
            <a:ext cx="2317922" cy="3496293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8EF0BD3F-F4AB-07DF-7164-69AC17B0D83C}"/>
              </a:ext>
            </a:extLst>
          </p:cNvPr>
          <p:cNvSpPr txBox="1">
            <a:spLocks/>
          </p:cNvSpPr>
          <p:nvPr/>
        </p:nvSpPr>
        <p:spPr>
          <a:xfrm>
            <a:off x="5308947" y="250521"/>
            <a:ext cx="6100177" cy="1106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dirty="0">
                <a:solidFill>
                  <a:srgbClr val="FF8D20"/>
                </a:solidFill>
                <a:latin typeface="Bebas Neue" panose="020B0606020202050201" pitchFamily="34" charset="77"/>
              </a:rPr>
              <a:t>Sommaire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5D906240-3FDA-34AA-3417-A54974C2E4C8}"/>
              </a:ext>
            </a:extLst>
          </p:cNvPr>
          <p:cNvSpPr txBox="1">
            <a:spLocks/>
          </p:cNvSpPr>
          <p:nvPr/>
        </p:nvSpPr>
        <p:spPr>
          <a:xfrm>
            <a:off x="5359892" y="3028707"/>
            <a:ext cx="5651008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Explication de l’alimentation des données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69AE8A35-4EA9-46D0-CA3E-312A3FADF213}"/>
              </a:ext>
            </a:extLst>
          </p:cNvPr>
          <p:cNvSpPr txBox="1">
            <a:spLocks/>
          </p:cNvSpPr>
          <p:nvPr/>
        </p:nvSpPr>
        <p:spPr>
          <a:xfrm>
            <a:off x="5359891" y="4014590"/>
            <a:ext cx="4672671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Démonstration des rapports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5EA8937D-C004-AB8C-3989-DB9B9F09D008}"/>
              </a:ext>
            </a:extLst>
          </p:cNvPr>
          <p:cNvSpPr txBox="1">
            <a:spLocks/>
          </p:cNvSpPr>
          <p:nvPr/>
        </p:nvSpPr>
        <p:spPr>
          <a:xfrm>
            <a:off x="5359891" y="4684981"/>
            <a:ext cx="4876308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Problèmes rencontrés / résolus</a:t>
            </a:r>
          </a:p>
        </p:txBody>
      </p:sp>
    </p:spTree>
    <p:extLst>
      <p:ext uri="{BB962C8B-B14F-4D97-AF65-F5344CB8AC3E}">
        <p14:creationId xmlns:p14="http://schemas.microsoft.com/office/powerpoint/2010/main" val="2217732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plein air, signe&#10;&#10;Description générée automatiquement">
            <a:extLst>
              <a:ext uri="{FF2B5EF4-FFF2-40B4-BE49-F238E27FC236}">
                <a16:creationId xmlns:a16="http://schemas.microsoft.com/office/drawing/2014/main" id="{5D374768-04EA-6DFD-8803-20D264D74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1" y="1558722"/>
            <a:ext cx="1841326" cy="288801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2674E33-A394-B3B9-03BD-24EE5CEA4E59}"/>
              </a:ext>
            </a:extLst>
          </p:cNvPr>
          <p:cNvSpPr/>
          <p:nvPr/>
        </p:nvSpPr>
        <p:spPr>
          <a:xfrm>
            <a:off x="8157135" y="1805626"/>
            <a:ext cx="3471194" cy="1816830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27DCDD3-D0A4-A7FB-1A78-663E83509981}"/>
              </a:ext>
            </a:extLst>
          </p:cNvPr>
          <p:cNvSpPr/>
          <p:nvPr/>
        </p:nvSpPr>
        <p:spPr>
          <a:xfrm>
            <a:off x="4255667" y="1805626"/>
            <a:ext cx="3397737" cy="1816830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A93A41E-780F-83BC-E838-DA06C2D10AF1}"/>
              </a:ext>
            </a:extLst>
          </p:cNvPr>
          <p:cNvSpPr/>
          <p:nvPr/>
        </p:nvSpPr>
        <p:spPr>
          <a:xfrm>
            <a:off x="4182210" y="4070866"/>
            <a:ext cx="3471194" cy="1816829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10D9419-20DE-9D68-36F6-D346002AD1C6}"/>
              </a:ext>
            </a:extLst>
          </p:cNvPr>
          <p:cNvSpPr/>
          <p:nvPr/>
        </p:nvSpPr>
        <p:spPr>
          <a:xfrm>
            <a:off x="8157135" y="4070866"/>
            <a:ext cx="3471194" cy="1816829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F5436CA-A445-4F17-18F1-F7A23FFF2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5466" y="2169053"/>
            <a:ext cx="2558138" cy="432149"/>
          </a:xfrm>
        </p:spPr>
        <p:txBody>
          <a:bodyPr>
            <a:noAutofit/>
          </a:bodyPr>
          <a:lstStyle/>
          <a:p>
            <a:r>
              <a:rPr lang="fr-FR" sz="3200" b="1" i="0" u="none" strike="noStrike" dirty="0">
                <a:solidFill>
                  <a:srgbClr val="008F8D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base de données</a:t>
            </a: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AEDE9DEC-CC63-F370-0FB2-4C5E523261A4}"/>
              </a:ext>
            </a:extLst>
          </p:cNvPr>
          <p:cNvSpPr txBox="1">
            <a:spLocks/>
          </p:cNvSpPr>
          <p:nvPr/>
        </p:nvSpPr>
        <p:spPr>
          <a:xfrm>
            <a:off x="8613663" y="2169052"/>
            <a:ext cx="2558138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création des ventes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F5A7E6AC-C145-5A13-9239-4CAC3B4D57A7}"/>
              </a:ext>
            </a:extLst>
          </p:cNvPr>
          <p:cNvSpPr txBox="1">
            <a:spLocks/>
          </p:cNvSpPr>
          <p:nvPr/>
        </p:nvSpPr>
        <p:spPr>
          <a:xfrm>
            <a:off x="4580585" y="4434212"/>
            <a:ext cx="2747899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rapports Power BI</a:t>
            </a: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6177BF90-7313-8A3F-D4F2-DE4DD831B70B}"/>
              </a:ext>
            </a:extLst>
          </p:cNvPr>
          <p:cNvSpPr txBox="1">
            <a:spLocks/>
          </p:cNvSpPr>
          <p:nvPr/>
        </p:nvSpPr>
        <p:spPr>
          <a:xfrm>
            <a:off x="8518782" y="4218137"/>
            <a:ext cx="2747899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 des données sur </a:t>
            </a:r>
            <a:r>
              <a:rPr lang="fr-FR" sz="3200" b="1" dirty="0" err="1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Knime</a:t>
            </a:r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Parallélogramme 3">
            <a:extLst>
              <a:ext uri="{FF2B5EF4-FFF2-40B4-BE49-F238E27FC236}">
                <a16:creationId xmlns:a16="http://schemas.microsoft.com/office/drawing/2014/main" id="{195797AD-E17C-B193-9D73-E29D5F1E7956}"/>
              </a:ext>
            </a:extLst>
          </p:cNvPr>
          <p:cNvSpPr/>
          <p:nvPr/>
        </p:nvSpPr>
        <p:spPr>
          <a:xfrm>
            <a:off x="-2541152" y="-50105"/>
            <a:ext cx="7079750" cy="6951945"/>
          </a:xfrm>
          <a:prstGeom prst="parallelogram">
            <a:avLst/>
          </a:prstGeom>
          <a:solidFill>
            <a:srgbClr val="008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784B2ED-72ED-442B-DAD4-0DC2A6CDD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87" y="1493055"/>
            <a:ext cx="2317922" cy="3496293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8EF0BD3F-F4AB-07DF-7164-69AC17B0D83C}"/>
              </a:ext>
            </a:extLst>
          </p:cNvPr>
          <p:cNvSpPr txBox="1">
            <a:spLocks/>
          </p:cNvSpPr>
          <p:nvPr/>
        </p:nvSpPr>
        <p:spPr>
          <a:xfrm>
            <a:off x="5308947" y="250521"/>
            <a:ext cx="6100177" cy="1106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dirty="0">
                <a:solidFill>
                  <a:srgbClr val="FF8D20"/>
                </a:solidFill>
                <a:latin typeface="Bebas Neue" panose="020B0606020202050201" pitchFamily="34" charset="77"/>
              </a:rPr>
              <a:t>Sommaire</a:t>
            </a:r>
          </a:p>
        </p:txBody>
      </p:sp>
    </p:spTree>
    <p:extLst>
      <p:ext uri="{BB962C8B-B14F-4D97-AF65-F5344CB8AC3E}">
        <p14:creationId xmlns:p14="http://schemas.microsoft.com/office/powerpoint/2010/main" val="1176142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plein air, signe&#10;&#10;Description générée automatiquement">
            <a:extLst>
              <a:ext uri="{FF2B5EF4-FFF2-40B4-BE49-F238E27FC236}">
                <a16:creationId xmlns:a16="http://schemas.microsoft.com/office/drawing/2014/main" id="{5D374768-04EA-6DFD-8803-20D264D74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71" y="1558722"/>
            <a:ext cx="1841326" cy="2888017"/>
          </a:xfrm>
          <a:prstGeom prst="rect">
            <a:avLst/>
          </a:prstGeom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2674E33-A394-B3B9-03BD-24EE5CEA4E59}"/>
              </a:ext>
            </a:extLst>
          </p:cNvPr>
          <p:cNvSpPr/>
          <p:nvPr/>
        </p:nvSpPr>
        <p:spPr>
          <a:xfrm>
            <a:off x="1433773" y="-2162307"/>
            <a:ext cx="3471194" cy="1816830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D27DCDD3-D0A4-A7FB-1A78-663E83509981}"/>
              </a:ext>
            </a:extLst>
          </p:cNvPr>
          <p:cNvSpPr/>
          <p:nvPr/>
        </p:nvSpPr>
        <p:spPr>
          <a:xfrm>
            <a:off x="-2467695" y="-2162307"/>
            <a:ext cx="3397737" cy="1816830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5A93A41E-780F-83BC-E838-DA06C2D10AF1}"/>
              </a:ext>
            </a:extLst>
          </p:cNvPr>
          <p:cNvSpPr/>
          <p:nvPr/>
        </p:nvSpPr>
        <p:spPr>
          <a:xfrm>
            <a:off x="-2541152" y="102933"/>
            <a:ext cx="3471194" cy="1816829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410D9419-20DE-9D68-36F6-D346002AD1C6}"/>
              </a:ext>
            </a:extLst>
          </p:cNvPr>
          <p:cNvSpPr/>
          <p:nvPr/>
        </p:nvSpPr>
        <p:spPr>
          <a:xfrm>
            <a:off x="4541237" y="1357216"/>
            <a:ext cx="7315121" cy="4888309"/>
          </a:xfrm>
          <a:prstGeom prst="roundRect">
            <a:avLst/>
          </a:prstGeom>
          <a:solidFill>
            <a:srgbClr val="FF8D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F5436CA-A445-4F17-18F1-F7A23FFF2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047896" y="-1798880"/>
            <a:ext cx="2558138" cy="432149"/>
          </a:xfrm>
        </p:spPr>
        <p:txBody>
          <a:bodyPr>
            <a:noAutofit/>
          </a:bodyPr>
          <a:lstStyle/>
          <a:p>
            <a:r>
              <a:rPr lang="fr-FR" sz="3200" b="1" i="0" u="none" strike="noStrike" dirty="0">
                <a:solidFill>
                  <a:srgbClr val="008F8D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base de données</a:t>
            </a: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Sous-titre 2">
            <a:extLst>
              <a:ext uri="{FF2B5EF4-FFF2-40B4-BE49-F238E27FC236}">
                <a16:creationId xmlns:a16="http://schemas.microsoft.com/office/drawing/2014/main" id="{AEDE9DEC-CC63-F370-0FB2-4C5E523261A4}"/>
              </a:ext>
            </a:extLst>
          </p:cNvPr>
          <p:cNvSpPr txBox="1">
            <a:spLocks/>
          </p:cNvSpPr>
          <p:nvPr/>
        </p:nvSpPr>
        <p:spPr>
          <a:xfrm>
            <a:off x="1890301" y="-1798881"/>
            <a:ext cx="2558138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La création des ventes</a:t>
            </a:r>
          </a:p>
        </p:txBody>
      </p:sp>
      <p:sp>
        <p:nvSpPr>
          <p:cNvPr id="15" name="Sous-titre 2">
            <a:extLst>
              <a:ext uri="{FF2B5EF4-FFF2-40B4-BE49-F238E27FC236}">
                <a16:creationId xmlns:a16="http://schemas.microsoft.com/office/drawing/2014/main" id="{F5A7E6AC-C145-5A13-9239-4CAC3B4D57A7}"/>
              </a:ext>
            </a:extLst>
          </p:cNvPr>
          <p:cNvSpPr txBox="1">
            <a:spLocks/>
          </p:cNvSpPr>
          <p:nvPr/>
        </p:nvSpPr>
        <p:spPr>
          <a:xfrm>
            <a:off x="-2142777" y="466279"/>
            <a:ext cx="2747899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Les rapports Power BI</a:t>
            </a: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7" name="Sous-titre 2">
            <a:extLst>
              <a:ext uri="{FF2B5EF4-FFF2-40B4-BE49-F238E27FC236}">
                <a16:creationId xmlns:a16="http://schemas.microsoft.com/office/drawing/2014/main" id="{6177BF90-7313-8A3F-D4F2-DE4DD831B70B}"/>
              </a:ext>
            </a:extLst>
          </p:cNvPr>
          <p:cNvSpPr txBox="1">
            <a:spLocks/>
          </p:cNvSpPr>
          <p:nvPr/>
        </p:nvSpPr>
        <p:spPr>
          <a:xfrm>
            <a:off x="4963147" y="1703687"/>
            <a:ext cx="6471299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00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Analyse des données sur </a:t>
            </a:r>
            <a:r>
              <a:rPr lang="fr-FR" sz="3200" b="1" dirty="0" err="1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Knime</a:t>
            </a:r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fr-FR" sz="3200" b="1" dirty="0">
              <a:solidFill>
                <a:srgbClr val="008F8D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Parallélogramme 3">
            <a:extLst>
              <a:ext uri="{FF2B5EF4-FFF2-40B4-BE49-F238E27FC236}">
                <a16:creationId xmlns:a16="http://schemas.microsoft.com/office/drawing/2014/main" id="{195797AD-E17C-B193-9D73-E29D5F1E7956}"/>
              </a:ext>
            </a:extLst>
          </p:cNvPr>
          <p:cNvSpPr/>
          <p:nvPr/>
        </p:nvSpPr>
        <p:spPr>
          <a:xfrm>
            <a:off x="-2541152" y="-50105"/>
            <a:ext cx="7079750" cy="6951945"/>
          </a:xfrm>
          <a:prstGeom prst="parallelogram">
            <a:avLst/>
          </a:prstGeom>
          <a:solidFill>
            <a:srgbClr val="008F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1784B2ED-72ED-442B-DAD4-0DC2A6CDD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887" y="1493055"/>
            <a:ext cx="2317922" cy="3496293"/>
          </a:xfrm>
          <a:prstGeom prst="rect">
            <a:avLst/>
          </a:prstGeom>
        </p:spPr>
      </p:pic>
      <p:sp>
        <p:nvSpPr>
          <p:cNvPr id="8" name="Titre 1">
            <a:extLst>
              <a:ext uri="{FF2B5EF4-FFF2-40B4-BE49-F238E27FC236}">
                <a16:creationId xmlns:a16="http://schemas.microsoft.com/office/drawing/2014/main" id="{8EF0BD3F-F4AB-07DF-7164-69AC17B0D83C}"/>
              </a:ext>
            </a:extLst>
          </p:cNvPr>
          <p:cNvSpPr txBox="1">
            <a:spLocks/>
          </p:cNvSpPr>
          <p:nvPr/>
        </p:nvSpPr>
        <p:spPr>
          <a:xfrm>
            <a:off x="5308947" y="250521"/>
            <a:ext cx="6100177" cy="110669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6600" b="1" dirty="0">
                <a:solidFill>
                  <a:srgbClr val="FF8D20"/>
                </a:solidFill>
                <a:latin typeface="Bebas Neue" panose="020B0606020202050201" pitchFamily="34" charset="77"/>
              </a:rPr>
              <a:t>Sommaire</a:t>
            </a:r>
          </a:p>
        </p:txBody>
      </p:sp>
      <p:sp>
        <p:nvSpPr>
          <p:cNvPr id="2" name="Sous-titre 2">
            <a:extLst>
              <a:ext uri="{FF2B5EF4-FFF2-40B4-BE49-F238E27FC236}">
                <a16:creationId xmlns:a16="http://schemas.microsoft.com/office/drawing/2014/main" id="{08132EEE-F145-CF26-0098-2CDB0851044E}"/>
              </a:ext>
            </a:extLst>
          </p:cNvPr>
          <p:cNvSpPr txBox="1">
            <a:spLocks/>
          </p:cNvSpPr>
          <p:nvPr/>
        </p:nvSpPr>
        <p:spPr>
          <a:xfrm>
            <a:off x="5359892" y="3028707"/>
            <a:ext cx="4672671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Modèles IA développés 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8236AAA1-CCBC-0422-8E92-823A6DEBC2CF}"/>
              </a:ext>
            </a:extLst>
          </p:cNvPr>
          <p:cNvSpPr txBox="1">
            <a:spLocks/>
          </p:cNvSpPr>
          <p:nvPr/>
        </p:nvSpPr>
        <p:spPr>
          <a:xfrm>
            <a:off x="5308947" y="3801370"/>
            <a:ext cx="4672671" cy="43214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b="1" dirty="0">
                <a:solidFill>
                  <a:srgbClr val="008F8D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Démarches de développement de d’optimisation des modèles</a:t>
            </a:r>
          </a:p>
        </p:txBody>
      </p:sp>
    </p:spTree>
    <p:extLst>
      <p:ext uri="{BB962C8B-B14F-4D97-AF65-F5344CB8AC3E}">
        <p14:creationId xmlns:p14="http://schemas.microsoft.com/office/powerpoint/2010/main" val="4127025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1486</TotalTime>
  <Words>343</Words>
  <Application>Microsoft Macintosh PowerPoint</Application>
  <PresentationFormat>Grand écran</PresentationFormat>
  <Paragraphs>100</Paragraphs>
  <Slides>34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34</vt:i4>
      </vt:variant>
    </vt:vector>
  </HeadingPairs>
  <TitlesOfParts>
    <vt:vector size="40" baseType="lpstr">
      <vt:lpstr>Arial</vt:lpstr>
      <vt:lpstr>Bebas Neue</vt:lpstr>
      <vt:lpstr>Calibri</vt:lpstr>
      <vt:lpstr>Calibri Light</vt:lpstr>
      <vt:lpstr>Helvetica Neue</vt:lpstr>
      <vt:lpstr>Thème Office</vt:lpstr>
      <vt:lpstr>Soutenance du projet  Open Food Facts</vt:lpstr>
      <vt:lpstr>Soutenance du projet  Open Food Facts</vt:lpstr>
      <vt:lpstr>Soutenance du projet  Open Food Facts</vt:lpstr>
      <vt:lpstr>Soutenance du projet  Open Food Facts</vt:lpstr>
      <vt:lpstr>Soutenance du projet  Open Food Facts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du projet  Open Food Facts</dc:title>
  <dc:creator>Maël  Guillaud</dc:creator>
  <cp:lastModifiedBy>Maël  Guillaud</cp:lastModifiedBy>
  <cp:revision>11</cp:revision>
  <dcterms:created xsi:type="dcterms:W3CDTF">2023-04-02T20:32:45Z</dcterms:created>
  <dcterms:modified xsi:type="dcterms:W3CDTF">2023-04-04T15:27:24Z</dcterms:modified>
</cp:coreProperties>
</file>